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BCA7-970F-489A-B90C-C364A78061AB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2500-31FD-43B9-91E5-6570584A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_periodic.jpg"/>
          <p:cNvPicPr>
            <a:picLocks noChangeAspect="1"/>
          </p:cNvPicPr>
          <p:nvPr/>
        </p:nvPicPr>
        <p:blipFill>
          <a:blip r:embed="rId2" cstate="print"/>
          <a:srcRect l="4167" t="4583" r="4167" b="7990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Kellogg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kcc</dc:creator>
  <cp:lastModifiedBy>jason</cp:lastModifiedBy>
  <cp:revision>2</cp:revision>
  <dcterms:created xsi:type="dcterms:W3CDTF">2009-09-15T19:48:59Z</dcterms:created>
  <dcterms:modified xsi:type="dcterms:W3CDTF">2013-09-25T11:21:03Z</dcterms:modified>
</cp:coreProperties>
</file>