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63" r:id="rId2"/>
    <p:sldId id="402" r:id="rId3"/>
    <p:sldId id="261" r:id="rId4"/>
    <p:sldId id="392" r:id="rId5"/>
    <p:sldId id="393" r:id="rId6"/>
    <p:sldId id="412" r:id="rId7"/>
    <p:sldId id="396" r:id="rId8"/>
    <p:sldId id="400" r:id="rId9"/>
    <p:sldId id="411" r:id="rId10"/>
    <p:sldId id="403" r:id="rId11"/>
    <p:sldId id="405" r:id="rId12"/>
    <p:sldId id="406" r:id="rId13"/>
    <p:sldId id="409" r:id="rId14"/>
    <p:sldId id="410" r:id="rId15"/>
    <p:sldId id="401" r:id="rId16"/>
    <p:sldId id="354" r:id="rId17"/>
  </p:sldIdLst>
  <p:sldSz cx="9144000" cy="6858000" type="screen4x3"/>
  <p:notesSz cx="6858000" cy="9077325"/>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00FF00"/>
    <a:srgbClr val="800080"/>
    <a:srgbClr val="008000"/>
    <a:srgbClr val="FFCC00"/>
    <a:srgbClr val="993300"/>
    <a:srgbClr val="CC6600"/>
    <a:srgbClr val="333399"/>
    <a:srgbClr val="032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34" autoAdjust="0"/>
  </p:normalViewPr>
  <p:slideViewPr>
    <p:cSldViewPr>
      <p:cViewPr varScale="1">
        <p:scale>
          <a:sx n="74" d="100"/>
          <a:sy n="74" d="100"/>
        </p:scale>
        <p:origin x="5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38" y="-96"/>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275459"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75460" name="Rectangle 4"/>
          <p:cNvSpPr>
            <a:spLocks noGrp="1" noChangeArrowheads="1"/>
          </p:cNvSpPr>
          <p:nvPr>
            <p:ph type="ftr" sz="quarter" idx="2"/>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275461" name="Rectangle 5"/>
          <p:cNvSpPr>
            <a:spLocks noGrp="1" noChangeArrowheads="1"/>
          </p:cNvSpPr>
          <p:nvPr>
            <p:ph type="sldNum" sz="quarter" idx="3"/>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48A429F6-D962-4BEC-8E51-1BFBAEDF4125}" type="slidenum">
              <a:rPr lang="en-US"/>
              <a:pPr>
                <a:defRPr/>
              </a:pPr>
              <a:t>‹#›</a:t>
            </a:fld>
            <a:endParaRPr lang="en-US"/>
          </a:p>
        </p:txBody>
      </p:sp>
    </p:spTree>
    <p:extLst>
      <p:ext uri="{BB962C8B-B14F-4D97-AF65-F5344CB8AC3E}">
        <p14:creationId xmlns:p14="http://schemas.microsoft.com/office/powerpoint/2010/main" val="350950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099"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11650"/>
            <a:ext cx="54864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103" name="Rectangle 7"/>
          <p:cNvSpPr>
            <a:spLocks noGrp="1" noChangeArrowheads="1"/>
          </p:cNvSpPr>
          <p:nvPr>
            <p:ph type="sldNum" sz="quarter" idx="5"/>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A00F6E6B-7E06-4CC3-9AB3-8DFF5FE4E12A}" type="slidenum">
              <a:rPr lang="en-US"/>
              <a:pPr>
                <a:defRPr/>
              </a:pPr>
              <a:t>‹#›</a:t>
            </a:fld>
            <a:endParaRPr lang="en-US"/>
          </a:p>
        </p:txBody>
      </p:sp>
    </p:spTree>
    <p:extLst>
      <p:ext uri="{BB962C8B-B14F-4D97-AF65-F5344CB8AC3E}">
        <p14:creationId xmlns:p14="http://schemas.microsoft.com/office/powerpoint/2010/main" val="3765820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968FBE2-CF42-48C7-8FAA-C5AD05C4D123}" type="slidenum">
              <a:rPr lang="en-US" altLang="en-US" b="0" smtClean="0">
                <a:cs typeface="Arial" charset="0"/>
              </a:rPr>
              <a:pPr eaLnBrk="1" hangingPunct="1"/>
              <a:t>1</a:t>
            </a:fld>
            <a:endParaRPr lang="en-US" altLang="en-US" b="0" smtClean="0">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132074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C8B50ED2-1AFE-476F-8F8F-1C696F6D44B1}" type="slidenum">
              <a:rPr lang="en-US" i="0" smtClean="0"/>
              <a:pPr eaLnBrk="1" hangingPunct="1"/>
              <a:t>11</a:t>
            </a:fld>
            <a:endParaRPr lang="en-US" i="0" smtClean="0"/>
          </a:p>
        </p:txBody>
      </p:sp>
      <p:sp>
        <p:nvSpPr>
          <p:cNvPr id="22531"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D6A1EAE2-36C2-41A2-A39D-976B0AB2ECAB}" type="slidenum">
              <a:rPr lang="en-US" sz="1200" i="0"/>
              <a:pPr algn="r" eaLnBrk="1" hangingPunct="1"/>
              <a:t>11</a:t>
            </a:fld>
            <a:endParaRPr lang="en-US" sz="1200" i="0"/>
          </a:p>
        </p:txBody>
      </p:sp>
      <p:sp>
        <p:nvSpPr>
          <p:cNvPr id="22532" name="Rectangle 2"/>
          <p:cNvSpPr>
            <a:spLocks noGrp="1" noRot="1" noChangeAspect="1" noChangeArrowheads="1" noTextEdit="1"/>
          </p:cNvSpPr>
          <p:nvPr>
            <p:ph type="sldImg"/>
          </p:nvPr>
        </p:nvSpPr>
        <p:spPr>
          <a:xfrm>
            <a:off x="1160463" y="681038"/>
            <a:ext cx="4537075" cy="3403600"/>
          </a:xfrm>
          <a:ln/>
        </p:spPr>
      </p:sp>
      <p:sp>
        <p:nvSpPr>
          <p:cNvPr id="22533" name="Rectangle 3"/>
          <p:cNvSpPr>
            <a:spLocks noGrp="1" noChangeArrowheads="1"/>
          </p:cNvSpPr>
          <p:nvPr>
            <p:ph type="body" idx="1"/>
          </p:nvPr>
        </p:nvSpPr>
        <p:spPr>
          <a:xfrm>
            <a:off x="686108" y="4310884"/>
            <a:ext cx="5485785" cy="4084642"/>
          </a:xfrm>
          <a:noFill/>
        </p:spPr>
        <p:txBody>
          <a:bodyPr lIns="91425" tIns="45712" rIns="91425" bIns="45712"/>
          <a:lstStyle/>
          <a:p>
            <a:pPr eaLnBrk="1" hangingPunct="1"/>
            <a:endParaRPr lang="en-US" dirty="0" smtClean="0"/>
          </a:p>
        </p:txBody>
      </p:sp>
    </p:spTree>
    <p:extLst>
      <p:ext uri="{BB962C8B-B14F-4D97-AF65-F5344CB8AC3E}">
        <p14:creationId xmlns:p14="http://schemas.microsoft.com/office/powerpoint/2010/main" val="3950115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C8B50ED2-1AFE-476F-8F8F-1C696F6D44B1}" type="slidenum">
              <a:rPr lang="en-US" i="0" smtClean="0"/>
              <a:pPr eaLnBrk="1" hangingPunct="1"/>
              <a:t>12</a:t>
            </a:fld>
            <a:endParaRPr lang="en-US" i="0" smtClean="0"/>
          </a:p>
        </p:txBody>
      </p:sp>
      <p:sp>
        <p:nvSpPr>
          <p:cNvPr id="22531"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D6A1EAE2-36C2-41A2-A39D-976B0AB2ECAB}" type="slidenum">
              <a:rPr lang="en-US" sz="1200" i="0"/>
              <a:pPr algn="r" eaLnBrk="1" hangingPunct="1"/>
              <a:t>12</a:t>
            </a:fld>
            <a:endParaRPr lang="en-US" sz="1200" i="0"/>
          </a:p>
        </p:txBody>
      </p:sp>
      <p:sp>
        <p:nvSpPr>
          <p:cNvPr id="22532" name="Rectangle 2"/>
          <p:cNvSpPr>
            <a:spLocks noGrp="1" noRot="1" noChangeAspect="1" noChangeArrowheads="1" noTextEdit="1"/>
          </p:cNvSpPr>
          <p:nvPr>
            <p:ph type="sldImg"/>
          </p:nvPr>
        </p:nvSpPr>
        <p:spPr>
          <a:xfrm>
            <a:off x="1160463" y="681038"/>
            <a:ext cx="4537075" cy="3403600"/>
          </a:xfrm>
          <a:ln/>
        </p:spPr>
      </p:sp>
      <p:sp>
        <p:nvSpPr>
          <p:cNvPr id="22533" name="Rectangle 3"/>
          <p:cNvSpPr>
            <a:spLocks noGrp="1" noChangeArrowheads="1"/>
          </p:cNvSpPr>
          <p:nvPr>
            <p:ph type="body" idx="1"/>
          </p:nvPr>
        </p:nvSpPr>
        <p:spPr>
          <a:xfrm>
            <a:off x="686108" y="4310884"/>
            <a:ext cx="5485785" cy="4084642"/>
          </a:xfrm>
          <a:noFill/>
        </p:spPr>
        <p:txBody>
          <a:bodyPr lIns="91425" tIns="45712" rIns="91425" bIns="45712"/>
          <a:lstStyle/>
          <a:p>
            <a:pPr eaLnBrk="1" hangingPunct="1"/>
            <a:endParaRPr lang="en-US" dirty="0" smtClean="0"/>
          </a:p>
        </p:txBody>
      </p:sp>
    </p:spTree>
    <p:extLst>
      <p:ext uri="{BB962C8B-B14F-4D97-AF65-F5344CB8AC3E}">
        <p14:creationId xmlns:p14="http://schemas.microsoft.com/office/powerpoint/2010/main" val="3757032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C8B50ED2-1AFE-476F-8F8F-1C696F6D44B1}" type="slidenum">
              <a:rPr lang="en-US" i="0" smtClean="0"/>
              <a:pPr eaLnBrk="1" hangingPunct="1"/>
              <a:t>13</a:t>
            </a:fld>
            <a:endParaRPr lang="en-US" i="0" smtClean="0"/>
          </a:p>
        </p:txBody>
      </p:sp>
      <p:sp>
        <p:nvSpPr>
          <p:cNvPr id="22531"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D6A1EAE2-36C2-41A2-A39D-976B0AB2ECAB}" type="slidenum">
              <a:rPr lang="en-US" sz="1200" i="0"/>
              <a:pPr algn="r" eaLnBrk="1" hangingPunct="1"/>
              <a:t>13</a:t>
            </a:fld>
            <a:endParaRPr lang="en-US" sz="1200" i="0"/>
          </a:p>
        </p:txBody>
      </p:sp>
      <p:sp>
        <p:nvSpPr>
          <p:cNvPr id="22532" name="Rectangle 2"/>
          <p:cNvSpPr>
            <a:spLocks noGrp="1" noRot="1" noChangeAspect="1" noChangeArrowheads="1" noTextEdit="1"/>
          </p:cNvSpPr>
          <p:nvPr>
            <p:ph type="sldImg"/>
          </p:nvPr>
        </p:nvSpPr>
        <p:spPr>
          <a:xfrm>
            <a:off x="1160463" y="681038"/>
            <a:ext cx="4537075" cy="3403600"/>
          </a:xfrm>
          <a:ln/>
        </p:spPr>
      </p:sp>
      <p:sp>
        <p:nvSpPr>
          <p:cNvPr id="22533" name="Rectangle 3"/>
          <p:cNvSpPr>
            <a:spLocks noGrp="1" noChangeArrowheads="1"/>
          </p:cNvSpPr>
          <p:nvPr>
            <p:ph type="body" idx="1"/>
          </p:nvPr>
        </p:nvSpPr>
        <p:spPr>
          <a:xfrm>
            <a:off x="686108" y="4310884"/>
            <a:ext cx="5485785" cy="4084642"/>
          </a:xfrm>
          <a:noFill/>
        </p:spPr>
        <p:txBody>
          <a:bodyPr lIns="91425" tIns="45712" rIns="91425" bIns="45712"/>
          <a:lstStyle/>
          <a:p>
            <a:pPr eaLnBrk="1" hangingPunct="1"/>
            <a:endParaRPr lang="en-US" dirty="0" smtClean="0"/>
          </a:p>
        </p:txBody>
      </p:sp>
    </p:spTree>
    <p:extLst>
      <p:ext uri="{BB962C8B-B14F-4D97-AF65-F5344CB8AC3E}">
        <p14:creationId xmlns:p14="http://schemas.microsoft.com/office/powerpoint/2010/main" val="1508471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C8B50ED2-1AFE-476F-8F8F-1C696F6D44B1}" type="slidenum">
              <a:rPr lang="en-US" i="0" smtClean="0"/>
              <a:pPr eaLnBrk="1" hangingPunct="1"/>
              <a:t>14</a:t>
            </a:fld>
            <a:endParaRPr lang="en-US" i="0" smtClean="0"/>
          </a:p>
        </p:txBody>
      </p:sp>
      <p:sp>
        <p:nvSpPr>
          <p:cNvPr id="22531"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D6A1EAE2-36C2-41A2-A39D-976B0AB2ECAB}" type="slidenum">
              <a:rPr lang="en-US" sz="1200" i="0"/>
              <a:pPr algn="r" eaLnBrk="1" hangingPunct="1"/>
              <a:t>14</a:t>
            </a:fld>
            <a:endParaRPr lang="en-US" sz="1200" i="0"/>
          </a:p>
        </p:txBody>
      </p:sp>
      <p:sp>
        <p:nvSpPr>
          <p:cNvPr id="22532" name="Rectangle 2"/>
          <p:cNvSpPr>
            <a:spLocks noGrp="1" noRot="1" noChangeAspect="1" noChangeArrowheads="1" noTextEdit="1"/>
          </p:cNvSpPr>
          <p:nvPr>
            <p:ph type="sldImg"/>
          </p:nvPr>
        </p:nvSpPr>
        <p:spPr>
          <a:xfrm>
            <a:off x="1160463" y="681038"/>
            <a:ext cx="4537075" cy="3403600"/>
          </a:xfrm>
          <a:ln/>
        </p:spPr>
      </p:sp>
      <p:sp>
        <p:nvSpPr>
          <p:cNvPr id="22533" name="Rectangle 3"/>
          <p:cNvSpPr>
            <a:spLocks noGrp="1" noChangeArrowheads="1"/>
          </p:cNvSpPr>
          <p:nvPr>
            <p:ph type="body" idx="1"/>
          </p:nvPr>
        </p:nvSpPr>
        <p:spPr>
          <a:xfrm>
            <a:off x="686108" y="4310884"/>
            <a:ext cx="5485785" cy="4084642"/>
          </a:xfrm>
          <a:noFill/>
        </p:spPr>
        <p:txBody>
          <a:bodyPr lIns="91425" tIns="45712" rIns="91425" bIns="45712"/>
          <a:lstStyle/>
          <a:p>
            <a:pPr eaLnBrk="1" hangingPunct="1"/>
            <a:endParaRPr lang="en-US" dirty="0" smtClean="0"/>
          </a:p>
        </p:txBody>
      </p:sp>
    </p:spTree>
    <p:extLst>
      <p:ext uri="{BB962C8B-B14F-4D97-AF65-F5344CB8AC3E}">
        <p14:creationId xmlns:p14="http://schemas.microsoft.com/office/powerpoint/2010/main" val="335800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C8B50ED2-1AFE-476F-8F8F-1C696F6D44B1}" type="slidenum">
              <a:rPr lang="en-US" i="0" smtClean="0"/>
              <a:pPr eaLnBrk="1" hangingPunct="1"/>
              <a:t>15</a:t>
            </a:fld>
            <a:endParaRPr lang="en-US" i="0" smtClean="0"/>
          </a:p>
        </p:txBody>
      </p:sp>
      <p:sp>
        <p:nvSpPr>
          <p:cNvPr id="22531"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D6A1EAE2-36C2-41A2-A39D-976B0AB2ECAB}" type="slidenum">
              <a:rPr lang="en-US" sz="1200" i="0"/>
              <a:pPr algn="r" eaLnBrk="1" hangingPunct="1"/>
              <a:t>15</a:t>
            </a:fld>
            <a:endParaRPr lang="en-US" sz="1200" i="0"/>
          </a:p>
        </p:txBody>
      </p:sp>
      <p:sp>
        <p:nvSpPr>
          <p:cNvPr id="22532" name="Rectangle 2"/>
          <p:cNvSpPr>
            <a:spLocks noGrp="1" noRot="1" noChangeAspect="1" noChangeArrowheads="1" noTextEdit="1"/>
          </p:cNvSpPr>
          <p:nvPr>
            <p:ph type="sldImg"/>
          </p:nvPr>
        </p:nvSpPr>
        <p:spPr>
          <a:xfrm>
            <a:off x="1160463" y="681038"/>
            <a:ext cx="4537075" cy="3403600"/>
          </a:xfrm>
          <a:ln/>
        </p:spPr>
      </p:sp>
      <p:sp>
        <p:nvSpPr>
          <p:cNvPr id="22533" name="Rectangle 3"/>
          <p:cNvSpPr>
            <a:spLocks noGrp="1" noChangeArrowheads="1"/>
          </p:cNvSpPr>
          <p:nvPr>
            <p:ph type="body" idx="1"/>
          </p:nvPr>
        </p:nvSpPr>
        <p:spPr>
          <a:xfrm>
            <a:off x="686108" y="4310884"/>
            <a:ext cx="5485785" cy="4084642"/>
          </a:xfrm>
          <a:noFill/>
        </p:spPr>
        <p:txBody>
          <a:bodyPr lIns="91425" tIns="45712" rIns="91425" bIns="45712"/>
          <a:lstStyle/>
          <a:p>
            <a:pPr eaLnBrk="1" hangingPunct="1"/>
            <a:endParaRPr lang="en-US" dirty="0" smtClean="0"/>
          </a:p>
        </p:txBody>
      </p:sp>
    </p:spTree>
    <p:extLst>
      <p:ext uri="{BB962C8B-B14F-4D97-AF65-F5344CB8AC3E}">
        <p14:creationId xmlns:p14="http://schemas.microsoft.com/office/powerpoint/2010/main" val="2071913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8875" y="681038"/>
            <a:ext cx="4540250" cy="3405187"/>
          </a:xfrm>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9147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1500" b="1">
                <a:solidFill>
                  <a:schemeClr val="tx1"/>
                </a:solidFill>
                <a:latin typeface="Arial" charset="0"/>
              </a:defRPr>
            </a:lvl1pPr>
            <a:lvl2pPr marL="699859" indent="-269177" eaLnBrk="0" hangingPunct="0">
              <a:defRPr sz="1500" b="1">
                <a:solidFill>
                  <a:schemeClr val="tx1"/>
                </a:solidFill>
                <a:latin typeface="Arial" charset="0"/>
              </a:defRPr>
            </a:lvl2pPr>
            <a:lvl3pPr marL="1076706" indent="-215341" eaLnBrk="0" hangingPunct="0">
              <a:defRPr sz="1500" b="1">
                <a:solidFill>
                  <a:schemeClr val="tx1"/>
                </a:solidFill>
                <a:latin typeface="Arial" charset="0"/>
              </a:defRPr>
            </a:lvl3pPr>
            <a:lvl4pPr marL="1507388" indent="-215341" eaLnBrk="0" hangingPunct="0">
              <a:defRPr sz="1500" b="1">
                <a:solidFill>
                  <a:schemeClr val="tx1"/>
                </a:solidFill>
                <a:latin typeface="Arial" charset="0"/>
              </a:defRPr>
            </a:lvl4pPr>
            <a:lvl5pPr marL="1938071" indent="-215341" eaLnBrk="0" hangingPunct="0">
              <a:defRPr sz="1500" b="1">
                <a:solidFill>
                  <a:schemeClr val="tx1"/>
                </a:solidFill>
                <a:latin typeface="Arial" charset="0"/>
              </a:defRPr>
            </a:lvl5pPr>
            <a:lvl6pPr marL="2368753" indent="-215341" eaLnBrk="0" fontAlgn="base" hangingPunct="0">
              <a:spcBef>
                <a:spcPct val="0"/>
              </a:spcBef>
              <a:spcAft>
                <a:spcPct val="0"/>
              </a:spcAft>
              <a:defRPr sz="1500" b="1">
                <a:solidFill>
                  <a:schemeClr val="tx1"/>
                </a:solidFill>
                <a:latin typeface="Arial" charset="0"/>
              </a:defRPr>
            </a:lvl6pPr>
            <a:lvl7pPr marL="2799436" indent="-215341" eaLnBrk="0" fontAlgn="base" hangingPunct="0">
              <a:spcBef>
                <a:spcPct val="0"/>
              </a:spcBef>
              <a:spcAft>
                <a:spcPct val="0"/>
              </a:spcAft>
              <a:defRPr sz="1500" b="1">
                <a:solidFill>
                  <a:schemeClr val="tx1"/>
                </a:solidFill>
                <a:latin typeface="Arial" charset="0"/>
              </a:defRPr>
            </a:lvl7pPr>
            <a:lvl8pPr marL="3230118" indent="-215341" eaLnBrk="0" fontAlgn="base" hangingPunct="0">
              <a:spcBef>
                <a:spcPct val="0"/>
              </a:spcBef>
              <a:spcAft>
                <a:spcPct val="0"/>
              </a:spcAft>
              <a:defRPr sz="1500" b="1">
                <a:solidFill>
                  <a:schemeClr val="tx1"/>
                </a:solidFill>
                <a:latin typeface="Arial" charset="0"/>
              </a:defRPr>
            </a:lvl8pPr>
            <a:lvl9pPr marL="3660800" indent="-215341" eaLnBrk="0" fontAlgn="base" hangingPunct="0">
              <a:spcBef>
                <a:spcPct val="0"/>
              </a:spcBef>
              <a:spcAft>
                <a:spcPct val="0"/>
              </a:spcAft>
              <a:defRPr sz="1500" b="1">
                <a:solidFill>
                  <a:schemeClr val="tx1"/>
                </a:solidFill>
                <a:latin typeface="Arial" charset="0"/>
              </a:defRPr>
            </a:lvl9pPr>
          </a:lstStyle>
          <a:p>
            <a:pPr eaLnBrk="1" hangingPunct="1"/>
            <a:fld id="{3DD11DBF-583B-4B6D-BE08-431B8C460B16}" type="slidenum">
              <a:rPr lang="en-US" altLang="en-US" sz="1200" b="0"/>
              <a:pPr eaLnBrk="1" hangingPunct="1"/>
              <a:t>2</a:t>
            </a:fld>
            <a:endParaRPr lang="en-US" altLang="en-US" sz="1200" b="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77296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5C9BDE1-0B33-44AE-A519-CEB870269861}" type="slidenum">
              <a:rPr lang="en-US" altLang="en-US" b="0" smtClean="0"/>
              <a:pPr eaLnBrk="1" hangingPunct="1"/>
              <a:t>3</a:t>
            </a:fld>
            <a:endParaRPr lang="en-US" altLang="en-US" b="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5767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1500" b="1">
                <a:solidFill>
                  <a:schemeClr val="tx1"/>
                </a:solidFill>
                <a:latin typeface="Arial" charset="0"/>
              </a:defRPr>
            </a:lvl1pPr>
            <a:lvl2pPr marL="699859" indent="-269177" eaLnBrk="0" hangingPunct="0">
              <a:defRPr sz="1500" b="1">
                <a:solidFill>
                  <a:schemeClr val="tx1"/>
                </a:solidFill>
                <a:latin typeface="Arial" charset="0"/>
              </a:defRPr>
            </a:lvl2pPr>
            <a:lvl3pPr marL="1076706" indent="-215341" eaLnBrk="0" hangingPunct="0">
              <a:defRPr sz="1500" b="1">
                <a:solidFill>
                  <a:schemeClr val="tx1"/>
                </a:solidFill>
                <a:latin typeface="Arial" charset="0"/>
              </a:defRPr>
            </a:lvl3pPr>
            <a:lvl4pPr marL="1507388" indent="-215341" eaLnBrk="0" hangingPunct="0">
              <a:defRPr sz="1500" b="1">
                <a:solidFill>
                  <a:schemeClr val="tx1"/>
                </a:solidFill>
                <a:latin typeface="Arial" charset="0"/>
              </a:defRPr>
            </a:lvl4pPr>
            <a:lvl5pPr marL="1938071" indent="-215341" eaLnBrk="0" hangingPunct="0">
              <a:defRPr sz="1500" b="1">
                <a:solidFill>
                  <a:schemeClr val="tx1"/>
                </a:solidFill>
                <a:latin typeface="Arial" charset="0"/>
              </a:defRPr>
            </a:lvl5pPr>
            <a:lvl6pPr marL="2368753" indent="-215341" eaLnBrk="0" fontAlgn="base" hangingPunct="0">
              <a:spcBef>
                <a:spcPct val="0"/>
              </a:spcBef>
              <a:spcAft>
                <a:spcPct val="0"/>
              </a:spcAft>
              <a:defRPr sz="1500" b="1">
                <a:solidFill>
                  <a:schemeClr val="tx1"/>
                </a:solidFill>
                <a:latin typeface="Arial" charset="0"/>
              </a:defRPr>
            </a:lvl6pPr>
            <a:lvl7pPr marL="2799436" indent="-215341" eaLnBrk="0" fontAlgn="base" hangingPunct="0">
              <a:spcBef>
                <a:spcPct val="0"/>
              </a:spcBef>
              <a:spcAft>
                <a:spcPct val="0"/>
              </a:spcAft>
              <a:defRPr sz="1500" b="1">
                <a:solidFill>
                  <a:schemeClr val="tx1"/>
                </a:solidFill>
                <a:latin typeface="Arial" charset="0"/>
              </a:defRPr>
            </a:lvl7pPr>
            <a:lvl8pPr marL="3230118" indent="-215341" eaLnBrk="0" fontAlgn="base" hangingPunct="0">
              <a:spcBef>
                <a:spcPct val="0"/>
              </a:spcBef>
              <a:spcAft>
                <a:spcPct val="0"/>
              </a:spcAft>
              <a:defRPr sz="1500" b="1">
                <a:solidFill>
                  <a:schemeClr val="tx1"/>
                </a:solidFill>
                <a:latin typeface="Arial" charset="0"/>
              </a:defRPr>
            </a:lvl8pPr>
            <a:lvl9pPr marL="3660800" indent="-215341" eaLnBrk="0" fontAlgn="base" hangingPunct="0">
              <a:spcBef>
                <a:spcPct val="0"/>
              </a:spcBef>
              <a:spcAft>
                <a:spcPct val="0"/>
              </a:spcAft>
              <a:defRPr sz="1500" b="1">
                <a:solidFill>
                  <a:schemeClr val="tx1"/>
                </a:solidFill>
                <a:latin typeface="Arial" charset="0"/>
              </a:defRPr>
            </a:lvl9pPr>
          </a:lstStyle>
          <a:p>
            <a:pPr eaLnBrk="1" hangingPunct="1"/>
            <a:fld id="{3DD11DBF-583B-4B6D-BE08-431B8C460B16}" type="slidenum">
              <a:rPr lang="en-US" altLang="en-US" sz="1200" b="0"/>
              <a:pPr eaLnBrk="1" hangingPunct="1"/>
              <a:t>4</a:t>
            </a:fld>
            <a:endParaRPr lang="en-US" altLang="en-US" sz="1200" b="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244099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1500" b="1">
                <a:solidFill>
                  <a:schemeClr val="tx1"/>
                </a:solidFill>
                <a:latin typeface="Arial" charset="0"/>
              </a:defRPr>
            </a:lvl1pPr>
            <a:lvl2pPr marL="699859" indent="-269177" eaLnBrk="0" hangingPunct="0">
              <a:defRPr sz="1500" b="1">
                <a:solidFill>
                  <a:schemeClr val="tx1"/>
                </a:solidFill>
                <a:latin typeface="Arial" charset="0"/>
              </a:defRPr>
            </a:lvl2pPr>
            <a:lvl3pPr marL="1076706" indent="-215341" eaLnBrk="0" hangingPunct="0">
              <a:defRPr sz="1500" b="1">
                <a:solidFill>
                  <a:schemeClr val="tx1"/>
                </a:solidFill>
                <a:latin typeface="Arial" charset="0"/>
              </a:defRPr>
            </a:lvl3pPr>
            <a:lvl4pPr marL="1507388" indent="-215341" eaLnBrk="0" hangingPunct="0">
              <a:defRPr sz="1500" b="1">
                <a:solidFill>
                  <a:schemeClr val="tx1"/>
                </a:solidFill>
                <a:latin typeface="Arial" charset="0"/>
              </a:defRPr>
            </a:lvl4pPr>
            <a:lvl5pPr marL="1938071" indent="-215341" eaLnBrk="0" hangingPunct="0">
              <a:defRPr sz="1500" b="1">
                <a:solidFill>
                  <a:schemeClr val="tx1"/>
                </a:solidFill>
                <a:latin typeface="Arial" charset="0"/>
              </a:defRPr>
            </a:lvl5pPr>
            <a:lvl6pPr marL="2368753" indent="-215341" eaLnBrk="0" fontAlgn="base" hangingPunct="0">
              <a:spcBef>
                <a:spcPct val="0"/>
              </a:spcBef>
              <a:spcAft>
                <a:spcPct val="0"/>
              </a:spcAft>
              <a:defRPr sz="1500" b="1">
                <a:solidFill>
                  <a:schemeClr val="tx1"/>
                </a:solidFill>
                <a:latin typeface="Arial" charset="0"/>
              </a:defRPr>
            </a:lvl6pPr>
            <a:lvl7pPr marL="2799436" indent="-215341" eaLnBrk="0" fontAlgn="base" hangingPunct="0">
              <a:spcBef>
                <a:spcPct val="0"/>
              </a:spcBef>
              <a:spcAft>
                <a:spcPct val="0"/>
              </a:spcAft>
              <a:defRPr sz="1500" b="1">
                <a:solidFill>
                  <a:schemeClr val="tx1"/>
                </a:solidFill>
                <a:latin typeface="Arial" charset="0"/>
              </a:defRPr>
            </a:lvl7pPr>
            <a:lvl8pPr marL="3230118" indent="-215341" eaLnBrk="0" fontAlgn="base" hangingPunct="0">
              <a:spcBef>
                <a:spcPct val="0"/>
              </a:spcBef>
              <a:spcAft>
                <a:spcPct val="0"/>
              </a:spcAft>
              <a:defRPr sz="1500" b="1">
                <a:solidFill>
                  <a:schemeClr val="tx1"/>
                </a:solidFill>
                <a:latin typeface="Arial" charset="0"/>
              </a:defRPr>
            </a:lvl8pPr>
            <a:lvl9pPr marL="3660800" indent="-215341" eaLnBrk="0" fontAlgn="base" hangingPunct="0">
              <a:spcBef>
                <a:spcPct val="0"/>
              </a:spcBef>
              <a:spcAft>
                <a:spcPct val="0"/>
              </a:spcAft>
              <a:defRPr sz="1500" b="1">
                <a:solidFill>
                  <a:schemeClr val="tx1"/>
                </a:solidFill>
                <a:latin typeface="Arial" charset="0"/>
              </a:defRPr>
            </a:lvl9pPr>
          </a:lstStyle>
          <a:p>
            <a:pPr eaLnBrk="1" hangingPunct="1"/>
            <a:fld id="{A9E68CDB-5756-4BE0-87E4-71DF889D95C8}" type="slidenum">
              <a:rPr lang="en-US" altLang="en-US" sz="1200" b="0"/>
              <a:pPr eaLnBrk="1" hangingPunct="1"/>
              <a:t>5</a:t>
            </a:fld>
            <a:endParaRPr lang="en-US" altLang="en-US" sz="1200"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14950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1500" b="1">
                <a:solidFill>
                  <a:schemeClr val="tx1"/>
                </a:solidFill>
                <a:latin typeface="Arial" charset="0"/>
              </a:defRPr>
            </a:lvl1pPr>
            <a:lvl2pPr marL="699859" indent="-269177" eaLnBrk="0" hangingPunct="0">
              <a:defRPr sz="1500" b="1">
                <a:solidFill>
                  <a:schemeClr val="tx1"/>
                </a:solidFill>
                <a:latin typeface="Arial" charset="0"/>
              </a:defRPr>
            </a:lvl2pPr>
            <a:lvl3pPr marL="1076706" indent="-215341" eaLnBrk="0" hangingPunct="0">
              <a:defRPr sz="1500" b="1">
                <a:solidFill>
                  <a:schemeClr val="tx1"/>
                </a:solidFill>
                <a:latin typeface="Arial" charset="0"/>
              </a:defRPr>
            </a:lvl3pPr>
            <a:lvl4pPr marL="1507388" indent="-215341" eaLnBrk="0" hangingPunct="0">
              <a:defRPr sz="1500" b="1">
                <a:solidFill>
                  <a:schemeClr val="tx1"/>
                </a:solidFill>
                <a:latin typeface="Arial" charset="0"/>
              </a:defRPr>
            </a:lvl4pPr>
            <a:lvl5pPr marL="1938071" indent="-215341" eaLnBrk="0" hangingPunct="0">
              <a:defRPr sz="1500" b="1">
                <a:solidFill>
                  <a:schemeClr val="tx1"/>
                </a:solidFill>
                <a:latin typeface="Arial" charset="0"/>
              </a:defRPr>
            </a:lvl5pPr>
            <a:lvl6pPr marL="2368753" indent="-215341" eaLnBrk="0" fontAlgn="base" hangingPunct="0">
              <a:spcBef>
                <a:spcPct val="0"/>
              </a:spcBef>
              <a:spcAft>
                <a:spcPct val="0"/>
              </a:spcAft>
              <a:defRPr sz="1500" b="1">
                <a:solidFill>
                  <a:schemeClr val="tx1"/>
                </a:solidFill>
                <a:latin typeface="Arial" charset="0"/>
              </a:defRPr>
            </a:lvl6pPr>
            <a:lvl7pPr marL="2799436" indent="-215341" eaLnBrk="0" fontAlgn="base" hangingPunct="0">
              <a:spcBef>
                <a:spcPct val="0"/>
              </a:spcBef>
              <a:spcAft>
                <a:spcPct val="0"/>
              </a:spcAft>
              <a:defRPr sz="1500" b="1">
                <a:solidFill>
                  <a:schemeClr val="tx1"/>
                </a:solidFill>
                <a:latin typeface="Arial" charset="0"/>
              </a:defRPr>
            </a:lvl7pPr>
            <a:lvl8pPr marL="3230118" indent="-215341" eaLnBrk="0" fontAlgn="base" hangingPunct="0">
              <a:spcBef>
                <a:spcPct val="0"/>
              </a:spcBef>
              <a:spcAft>
                <a:spcPct val="0"/>
              </a:spcAft>
              <a:defRPr sz="1500" b="1">
                <a:solidFill>
                  <a:schemeClr val="tx1"/>
                </a:solidFill>
                <a:latin typeface="Arial" charset="0"/>
              </a:defRPr>
            </a:lvl8pPr>
            <a:lvl9pPr marL="3660800" indent="-215341" eaLnBrk="0" fontAlgn="base" hangingPunct="0">
              <a:spcBef>
                <a:spcPct val="0"/>
              </a:spcBef>
              <a:spcAft>
                <a:spcPct val="0"/>
              </a:spcAft>
              <a:defRPr sz="1500" b="1">
                <a:solidFill>
                  <a:schemeClr val="tx1"/>
                </a:solidFill>
                <a:latin typeface="Arial" charset="0"/>
              </a:defRPr>
            </a:lvl9pPr>
          </a:lstStyle>
          <a:p>
            <a:pPr eaLnBrk="1" hangingPunct="1"/>
            <a:fld id="{A9E68CDB-5756-4BE0-87E4-71DF889D95C8}" type="slidenum">
              <a:rPr lang="en-US" altLang="en-US" sz="1200" b="0"/>
              <a:pPr eaLnBrk="1" hangingPunct="1"/>
              <a:t>6</a:t>
            </a:fld>
            <a:endParaRPr lang="en-US" altLang="en-US" sz="1200"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85273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C8B50ED2-1AFE-476F-8F8F-1C696F6D44B1}" type="slidenum">
              <a:rPr lang="en-US" i="0" smtClean="0"/>
              <a:pPr eaLnBrk="1" hangingPunct="1"/>
              <a:t>8</a:t>
            </a:fld>
            <a:endParaRPr lang="en-US" i="0" smtClean="0"/>
          </a:p>
        </p:txBody>
      </p:sp>
      <p:sp>
        <p:nvSpPr>
          <p:cNvPr id="22531"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D6A1EAE2-36C2-41A2-A39D-976B0AB2ECAB}" type="slidenum">
              <a:rPr lang="en-US" sz="1200" i="0"/>
              <a:pPr algn="r" eaLnBrk="1" hangingPunct="1"/>
              <a:t>8</a:t>
            </a:fld>
            <a:endParaRPr lang="en-US" sz="1200" i="0"/>
          </a:p>
        </p:txBody>
      </p:sp>
      <p:sp>
        <p:nvSpPr>
          <p:cNvPr id="22532" name="Rectangle 2"/>
          <p:cNvSpPr>
            <a:spLocks noGrp="1" noRot="1" noChangeAspect="1" noChangeArrowheads="1" noTextEdit="1"/>
          </p:cNvSpPr>
          <p:nvPr>
            <p:ph type="sldImg"/>
          </p:nvPr>
        </p:nvSpPr>
        <p:spPr>
          <a:xfrm>
            <a:off x="1160463" y="681038"/>
            <a:ext cx="4537075" cy="3403600"/>
          </a:xfrm>
          <a:ln/>
        </p:spPr>
      </p:sp>
      <p:sp>
        <p:nvSpPr>
          <p:cNvPr id="22533" name="Rectangle 3"/>
          <p:cNvSpPr>
            <a:spLocks noGrp="1" noChangeArrowheads="1"/>
          </p:cNvSpPr>
          <p:nvPr>
            <p:ph type="body" idx="1"/>
          </p:nvPr>
        </p:nvSpPr>
        <p:spPr>
          <a:xfrm>
            <a:off x="686108" y="4310884"/>
            <a:ext cx="5485785" cy="4084642"/>
          </a:xfrm>
          <a:noFill/>
        </p:spPr>
        <p:txBody>
          <a:bodyPr lIns="91425" tIns="45712" rIns="91425" bIns="45712"/>
          <a:lstStyle/>
          <a:p>
            <a:pPr eaLnBrk="1" hangingPunct="1"/>
            <a:endParaRPr lang="en-US" dirty="0" smtClean="0"/>
          </a:p>
        </p:txBody>
      </p:sp>
    </p:spTree>
    <p:extLst>
      <p:ext uri="{BB962C8B-B14F-4D97-AF65-F5344CB8AC3E}">
        <p14:creationId xmlns:p14="http://schemas.microsoft.com/office/powerpoint/2010/main" val="244643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C8B50ED2-1AFE-476F-8F8F-1C696F6D44B1}" type="slidenum">
              <a:rPr lang="en-US" i="0" smtClean="0"/>
              <a:pPr eaLnBrk="1" hangingPunct="1"/>
              <a:t>9</a:t>
            </a:fld>
            <a:endParaRPr lang="en-US" i="0" smtClean="0"/>
          </a:p>
        </p:txBody>
      </p:sp>
      <p:sp>
        <p:nvSpPr>
          <p:cNvPr id="22531"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D6A1EAE2-36C2-41A2-A39D-976B0AB2ECAB}" type="slidenum">
              <a:rPr lang="en-US" sz="1200" i="0"/>
              <a:pPr algn="r" eaLnBrk="1" hangingPunct="1"/>
              <a:t>9</a:t>
            </a:fld>
            <a:endParaRPr lang="en-US" sz="1200" i="0"/>
          </a:p>
        </p:txBody>
      </p:sp>
      <p:sp>
        <p:nvSpPr>
          <p:cNvPr id="22532" name="Rectangle 2"/>
          <p:cNvSpPr>
            <a:spLocks noGrp="1" noRot="1" noChangeAspect="1" noChangeArrowheads="1" noTextEdit="1"/>
          </p:cNvSpPr>
          <p:nvPr>
            <p:ph type="sldImg"/>
          </p:nvPr>
        </p:nvSpPr>
        <p:spPr>
          <a:xfrm>
            <a:off x="1160463" y="681038"/>
            <a:ext cx="4537075" cy="3403600"/>
          </a:xfrm>
          <a:ln/>
        </p:spPr>
      </p:sp>
      <p:sp>
        <p:nvSpPr>
          <p:cNvPr id="22533" name="Rectangle 3"/>
          <p:cNvSpPr>
            <a:spLocks noGrp="1" noChangeArrowheads="1"/>
          </p:cNvSpPr>
          <p:nvPr>
            <p:ph type="body" idx="1"/>
          </p:nvPr>
        </p:nvSpPr>
        <p:spPr>
          <a:xfrm>
            <a:off x="686108" y="4310884"/>
            <a:ext cx="5485785" cy="4084642"/>
          </a:xfrm>
          <a:noFill/>
        </p:spPr>
        <p:txBody>
          <a:bodyPr lIns="91425" tIns="45712" rIns="91425" bIns="45712"/>
          <a:lstStyle/>
          <a:p>
            <a:pPr eaLnBrk="1" hangingPunct="1"/>
            <a:endParaRPr lang="en-US" dirty="0" smtClean="0"/>
          </a:p>
        </p:txBody>
      </p:sp>
    </p:spTree>
    <p:extLst>
      <p:ext uri="{BB962C8B-B14F-4D97-AF65-F5344CB8AC3E}">
        <p14:creationId xmlns:p14="http://schemas.microsoft.com/office/powerpoint/2010/main" val="166216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C8B50ED2-1AFE-476F-8F8F-1C696F6D44B1}" type="slidenum">
              <a:rPr lang="en-US" i="0" smtClean="0"/>
              <a:pPr eaLnBrk="1" hangingPunct="1"/>
              <a:t>10</a:t>
            </a:fld>
            <a:endParaRPr lang="en-US" i="0" smtClean="0"/>
          </a:p>
        </p:txBody>
      </p:sp>
      <p:sp>
        <p:nvSpPr>
          <p:cNvPr id="22531" name="Rectangle 7"/>
          <p:cNvSpPr txBox="1">
            <a:spLocks noGrp="1" noChangeArrowheads="1"/>
          </p:cNvSpPr>
          <p:nvPr/>
        </p:nvSpPr>
        <p:spPr bwMode="auto">
          <a:xfrm>
            <a:off x="3884354" y="8621766"/>
            <a:ext cx="2972108" cy="45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D6A1EAE2-36C2-41A2-A39D-976B0AB2ECAB}" type="slidenum">
              <a:rPr lang="en-US" sz="1200" i="0"/>
              <a:pPr algn="r" eaLnBrk="1" hangingPunct="1"/>
              <a:t>10</a:t>
            </a:fld>
            <a:endParaRPr lang="en-US" sz="1200" i="0"/>
          </a:p>
        </p:txBody>
      </p:sp>
      <p:sp>
        <p:nvSpPr>
          <p:cNvPr id="22532" name="Rectangle 2"/>
          <p:cNvSpPr>
            <a:spLocks noGrp="1" noRot="1" noChangeAspect="1" noChangeArrowheads="1" noTextEdit="1"/>
          </p:cNvSpPr>
          <p:nvPr>
            <p:ph type="sldImg"/>
          </p:nvPr>
        </p:nvSpPr>
        <p:spPr>
          <a:xfrm>
            <a:off x="1160463" y="681038"/>
            <a:ext cx="4537075" cy="3403600"/>
          </a:xfrm>
          <a:ln/>
        </p:spPr>
      </p:sp>
      <p:sp>
        <p:nvSpPr>
          <p:cNvPr id="22533" name="Rectangle 3"/>
          <p:cNvSpPr>
            <a:spLocks noGrp="1" noChangeArrowheads="1"/>
          </p:cNvSpPr>
          <p:nvPr>
            <p:ph type="body" idx="1"/>
          </p:nvPr>
        </p:nvSpPr>
        <p:spPr>
          <a:xfrm>
            <a:off x="686108" y="4310884"/>
            <a:ext cx="5485785" cy="4084642"/>
          </a:xfrm>
          <a:noFill/>
        </p:spPr>
        <p:txBody>
          <a:bodyPr lIns="91425" tIns="45712" rIns="91425" bIns="45712"/>
          <a:lstStyle/>
          <a:p>
            <a:pPr eaLnBrk="1" hangingPunct="1"/>
            <a:endParaRPr lang="en-US" dirty="0" smtClean="0"/>
          </a:p>
        </p:txBody>
      </p:sp>
    </p:spTree>
    <p:extLst>
      <p:ext uri="{BB962C8B-B14F-4D97-AF65-F5344CB8AC3E}">
        <p14:creationId xmlns:p14="http://schemas.microsoft.com/office/powerpoint/2010/main" val="234839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E6FF40-23E9-485B-84DA-DB94AABBD947}" type="slidenum">
              <a:rPr lang="en-US"/>
              <a:pPr>
                <a:defRPr/>
              </a:pPr>
              <a:t>‹#›</a:t>
            </a:fld>
            <a:endParaRPr lang="en-US"/>
          </a:p>
        </p:txBody>
      </p:sp>
    </p:spTree>
    <p:extLst>
      <p:ext uri="{BB962C8B-B14F-4D97-AF65-F5344CB8AC3E}">
        <p14:creationId xmlns:p14="http://schemas.microsoft.com/office/powerpoint/2010/main" val="38653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881707-A2D8-4B2A-9C1A-2012147EBF8F}" type="slidenum">
              <a:rPr lang="en-US"/>
              <a:pPr>
                <a:defRPr/>
              </a:pPr>
              <a:t>‹#›</a:t>
            </a:fld>
            <a:endParaRPr lang="en-US"/>
          </a:p>
        </p:txBody>
      </p:sp>
    </p:spTree>
    <p:extLst>
      <p:ext uri="{BB962C8B-B14F-4D97-AF65-F5344CB8AC3E}">
        <p14:creationId xmlns:p14="http://schemas.microsoft.com/office/powerpoint/2010/main" val="12981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A14B4-84C5-4E41-BBAD-BE631632B2E5}" type="slidenum">
              <a:rPr lang="en-US"/>
              <a:pPr>
                <a:defRPr/>
              </a:pPr>
              <a:t>‹#›</a:t>
            </a:fld>
            <a:endParaRPr lang="en-US"/>
          </a:p>
        </p:txBody>
      </p:sp>
    </p:spTree>
    <p:extLst>
      <p:ext uri="{BB962C8B-B14F-4D97-AF65-F5344CB8AC3E}">
        <p14:creationId xmlns:p14="http://schemas.microsoft.com/office/powerpoint/2010/main" val="1225901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63C4112-0907-4EEE-8FBC-A9CC802F0716}" type="slidenum">
              <a:rPr lang="en-US"/>
              <a:pPr>
                <a:defRPr/>
              </a:pPr>
              <a:t>‹#›</a:t>
            </a:fld>
            <a:endParaRPr lang="en-US"/>
          </a:p>
        </p:txBody>
      </p:sp>
    </p:spTree>
    <p:extLst>
      <p:ext uri="{BB962C8B-B14F-4D97-AF65-F5344CB8AC3E}">
        <p14:creationId xmlns:p14="http://schemas.microsoft.com/office/powerpoint/2010/main" val="58456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8699FE-74E5-4642-AF89-1D35146D914E}" type="slidenum">
              <a:rPr lang="en-US"/>
              <a:pPr>
                <a:defRPr/>
              </a:pPr>
              <a:t>‹#›</a:t>
            </a:fld>
            <a:endParaRPr lang="en-US"/>
          </a:p>
        </p:txBody>
      </p:sp>
    </p:spTree>
    <p:extLst>
      <p:ext uri="{BB962C8B-B14F-4D97-AF65-F5344CB8AC3E}">
        <p14:creationId xmlns:p14="http://schemas.microsoft.com/office/powerpoint/2010/main" val="2426232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A0E0CD-F9C3-4576-B73F-CF5486E4C6DF}" type="slidenum">
              <a:rPr lang="en-US"/>
              <a:pPr>
                <a:defRPr/>
              </a:pPr>
              <a:t>‹#›</a:t>
            </a:fld>
            <a:endParaRPr lang="en-US"/>
          </a:p>
        </p:txBody>
      </p:sp>
    </p:spTree>
    <p:extLst>
      <p:ext uri="{BB962C8B-B14F-4D97-AF65-F5344CB8AC3E}">
        <p14:creationId xmlns:p14="http://schemas.microsoft.com/office/powerpoint/2010/main" val="350248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15DC82A-329B-4109-8B7F-648D7CA7F31F}" type="slidenum">
              <a:rPr lang="en-US"/>
              <a:pPr>
                <a:defRPr/>
              </a:pPr>
              <a:t>‹#›</a:t>
            </a:fld>
            <a:endParaRPr lang="en-US"/>
          </a:p>
        </p:txBody>
      </p:sp>
    </p:spTree>
    <p:extLst>
      <p:ext uri="{BB962C8B-B14F-4D97-AF65-F5344CB8AC3E}">
        <p14:creationId xmlns:p14="http://schemas.microsoft.com/office/powerpoint/2010/main" val="2821123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215FBB-103E-407E-815A-9BE5F5218FAE}" type="slidenum">
              <a:rPr lang="en-US"/>
              <a:pPr>
                <a:defRPr/>
              </a:pPr>
              <a:t>‹#›</a:t>
            </a:fld>
            <a:endParaRPr lang="en-US"/>
          </a:p>
        </p:txBody>
      </p:sp>
    </p:spTree>
    <p:extLst>
      <p:ext uri="{BB962C8B-B14F-4D97-AF65-F5344CB8AC3E}">
        <p14:creationId xmlns:p14="http://schemas.microsoft.com/office/powerpoint/2010/main" val="396379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BA51C0-1169-41D4-BBD8-EA1331E62D95}" type="slidenum">
              <a:rPr lang="en-US"/>
              <a:pPr>
                <a:defRPr/>
              </a:pPr>
              <a:t>‹#›</a:t>
            </a:fld>
            <a:endParaRPr lang="en-US"/>
          </a:p>
        </p:txBody>
      </p:sp>
    </p:spTree>
    <p:extLst>
      <p:ext uri="{BB962C8B-B14F-4D97-AF65-F5344CB8AC3E}">
        <p14:creationId xmlns:p14="http://schemas.microsoft.com/office/powerpoint/2010/main" val="102510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ADC8B5-9419-4CCF-AEBA-5163AE0B24FC}" type="slidenum">
              <a:rPr lang="en-US"/>
              <a:pPr>
                <a:defRPr/>
              </a:pPr>
              <a:t>‹#›</a:t>
            </a:fld>
            <a:endParaRPr lang="en-US"/>
          </a:p>
        </p:txBody>
      </p:sp>
    </p:spTree>
    <p:extLst>
      <p:ext uri="{BB962C8B-B14F-4D97-AF65-F5344CB8AC3E}">
        <p14:creationId xmlns:p14="http://schemas.microsoft.com/office/powerpoint/2010/main" val="197764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2D3476-99F7-4115-B758-9F777F211104}" type="slidenum">
              <a:rPr lang="en-US"/>
              <a:pPr>
                <a:defRPr/>
              </a:pPr>
              <a:t>‹#›</a:t>
            </a:fld>
            <a:endParaRPr lang="en-US"/>
          </a:p>
        </p:txBody>
      </p:sp>
    </p:spTree>
    <p:extLst>
      <p:ext uri="{BB962C8B-B14F-4D97-AF65-F5344CB8AC3E}">
        <p14:creationId xmlns:p14="http://schemas.microsoft.com/office/powerpoint/2010/main" val="56304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4D293A-CF90-4FF0-B6D2-78DF78FDA32E}" type="slidenum">
              <a:rPr lang="en-US"/>
              <a:pPr>
                <a:defRPr/>
              </a:pPr>
              <a:t>‹#›</a:t>
            </a:fld>
            <a:endParaRPr lang="en-US"/>
          </a:p>
        </p:txBody>
      </p:sp>
    </p:spTree>
    <p:extLst>
      <p:ext uri="{BB962C8B-B14F-4D97-AF65-F5344CB8AC3E}">
        <p14:creationId xmlns:p14="http://schemas.microsoft.com/office/powerpoint/2010/main" val="365483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1B5555-485D-4808-A755-F3273330CBD9}" type="slidenum">
              <a:rPr lang="en-US"/>
              <a:pPr>
                <a:defRPr/>
              </a:pPr>
              <a:t>‹#›</a:t>
            </a:fld>
            <a:endParaRPr lang="en-US"/>
          </a:p>
        </p:txBody>
      </p:sp>
    </p:spTree>
    <p:extLst>
      <p:ext uri="{BB962C8B-B14F-4D97-AF65-F5344CB8AC3E}">
        <p14:creationId xmlns:p14="http://schemas.microsoft.com/office/powerpoint/2010/main" val="311704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EC9400-8D6F-4263-92D9-1CCDBED4C30D}" type="slidenum">
              <a:rPr lang="en-US"/>
              <a:pPr>
                <a:defRPr/>
              </a:pPr>
              <a:t>‹#›</a:t>
            </a:fld>
            <a:endParaRPr lang="en-US"/>
          </a:p>
        </p:txBody>
      </p:sp>
    </p:spTree>
    <p:extLst>
      <p:ext uri="{BB962C8B-B14F-4D97-AF65-F5344CB8AC3E}">
        <p14:creationId xmlns:p14="http://schemas.microsoft.com/office/powerpoint/2010/main" val="392681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3705C8-1AF2-45EE-9D4E-581BFACF4BC9}" type="slidenum">
              <a:rPr lang="en-US"/>
              <a:pPr>
                <a:defRPr/>
              </a:pPr>
              <a:t>‹#›</a:t>
            </a:fld>
            <a:endParaRPr lang="en-US"/>
          </a:p>
        </p:txBody>
      </p:sp>
    </p:spTree>
    <p:extLst>
      <p:ext uri="{BB962C8B-B14F-4D97-AF65-F5344CB8AC3E}">
        <p14:creationId xmlns:p14="http://schemas.microsoft.com/office/powerpoint/2010/main" val="268247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0EE571-DFE6-4641-B881-6F8D557D8DBC}" type="slidenum">
              <a:rPr lang="en-US"/>
              <a:pPr>
                <a:defRPr/>
              </a:pPr>
              <a:t>‹#›</a:t>
            </a:fld>
            <a:endParaRPr lang="en-US"/>
          </a:p>
        </p:txBody>
      </p:sp>
    </p:spTree>
    <p:extLst>
      <p:ext uri="{BB962C8B-B14F-4D97-AF65-F5344CB8AC3E}">
        <p14:creationId xmlns:p14="http://schemas.microsoft.com/office/powerpoint/2010/main" val="130918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BBEEFF4C-376B-4C7E-9277-E013E4EB4F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1.jpg"/><Relationship Id="rId7" Type="http://schemas.openxmlformats.org/officeDocument/2006/relationships/hyperlink" Target="http://www.scienceprofonline.com/virtual-cell-main.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alicia@scienceprofonline.com" TargetMode="External"/><Relationship Id="rId5" Type="http://schemas.openxmlformats.org/officeDocument/2006/relationships/hyperlink" Target="http://creativecommons.org/licenses/by-sa/3.0/" TargetMode="External"/><Relationship Id="rId4" Type="http://schemas.openxmlformats.org/officeDocument/2006/relationships/hyperlink" Target="http://www.scienceprofonline.org/" TargetMode="External"/><Relationship Id="rId9" Type="http://schemas.openxmlformats.org/officeDocument/2006/relationships/hyperlink" Target="mailto:info@scienceprofonline.com"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File:Thylakoid_membrane.png" TargetMode="External"/><Relationship Id="rId3" Type="http://schemas.openxmlformats.org/officeDocument/2006/relationships/hyperlink" Target="http://www.scienceprofonline.com/virtual-cell-main.html" TargetMode="External"/><Relationship Id="rId7" Type="http://schemas.openxmlformats.org/officeDocument/2006/relationships/hyperlink" Target="http://en.wikipedia.org/wiki/File:Chloroplast_diagram.sv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hyperlink" Target="http://www.scienceprofonline.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en.wikipedia.org/wiki/File:Thylakoid_membrane.png" TargetMode="External"/><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cell-main.html" TargetMode="External"/><Relationship Id="rId4" Type="http://schemas.openxmlformats.org/officeDocument/2006/relationships/hyperlink" Target="http://simple.wikipedia.org/wiki/File:Water_molecule_3D.sv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Thylakoid_membrane.pn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scienceprofonline.com/" TargetMode="External"/><Relationship Id="rId4" Type="http://schemas.openxmlformats.org/officeDocument/2006/relationships/hyperlink" Target="http://www.scienceprofonline.com/virtual-cell-main.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www.scienceprofonline.com/virtual-cell-main.html" TargetMode="External"/><Relationship Id="rId7" Type="http://schemas.openxmlformats.org/officeDocument/2006/relationships/hyperlink" Target="http://en.wikipedia.org/wiki/File:Thylakoid_membrane.pn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en.wikipedia.org/wiki/File:Chloroplast_diagram.svg" TargetMode="External"/><Relationship Id="rId5" Type="http://schemas.openxmlformats.org/officeDocument/2006/relationships/image" Target="../media/image3.png"/><Relationship Id="rId4" Type="http://schemas.openxmlformats.org/officeDocument/2006/relationships/hyperlink" Target="http://www.scienceprofonline.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en.wikipedia.org/wiki/File:Thylakoid_membrane.png" TargetMode="External"/><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cell-main.html" TargetMode="External"/><Relationship Id="rId4" Type="http://schemas.openxmlformats.org/officeDocument/2006/relationships/hyperlink" Target="http://www.brooklyn.cuny.edu/bc/ahp/LAD/C7/C7_atp.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Thylakoid_membrane.png" TargetMode="External"/><Relationship Id="rId7" Type="http://schemas.openxmlformats.org/officeDocument/2006/relationships/hyperlink" Target="http://vcell.ndsu.edu/animations/photosynthesis/movie-flash.ht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scienceprofonline.com/" TargetMode="External"/><Relationship Id="rId4" Type="http://schemas.openxmlformats.org/officeDocument/2006/relationships/hyperlink" Target="http://www.scienceprofonline.com/virtual-cell-main.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www.scienceprofonline.com/virtual-cell-main.html" TargetMode="External"/><Relationship Id="rId7" Type="http://schemas.openxmlformats.org/officeDocument/2006/relationships/hyperlink" Target="http://en.wikipedia.org/wiki/File:Endomembrane_system_diagram_en.sv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youtube.com/watch?v=2IlHgbOWj4o" TargetMode="External"/><Relationship Id="rId5" Type="http://schemas.openxmlformats.org/officeDocument/2006/relationships/image" Target="../media/image11.jpg"/><Relationship Id="rId4" Type="http://schemas.openxmlformats.org/officeDocument/2006/relationships/hyperlink" Target="http://www.scienceprofonline.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7" Type="http://schemas.openxmlformats.org/officeDocument/2006/relationships/hyperlink" Target="http://www.youtube.com/watch?v=LgYPeeABoU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hyperlink" Target="http://en.wikipedia.org/wiki/File:Photosynthesis.gif" TargetMode="External"/><Relationship Id="rId4" Type="http://schemas.openxmlformats.org/officeDocument/2006/relationships/hyperlink" Target="http://www.scienceprofonline.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www.scienceprofonline.com/virtual-cell-main.html"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en.wikipedia.org/wiki/File:Thylakoid_membrane.png" TargetMode="External"/><Relationship Id="rId5" Type="http://schemas.openxmlformats.org/officeDocument/2006/relationships/hyperlink" Target="http://en.wikipedia.org/wiki/File:Photosynthesis.gif" TargetMode="External"/><Relationship Id="rId4" Type="http://schemas.openxmlformats.org/officeDocument/2006/relationships/hyperlink" Target="http://www.scienceprofonline.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en.wikipedia.org/wiki/File:Photosynthesis.gif" TargetMode="External"/><Relationship Id="rId5" Type="http://schemas.openxmlformats.org/officeDocument/2006/relationships/image" Target="../media/image5.gif"/><Relationship Id="rId4" Type="http://schemas.openxmlformats.org/officeDocument/2006/relationships/hyperlink" Target="http://www.scienceprofonline.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scienceprofonline.com/science-image-libr/sci-image-libr-plants-fungi.html" TargetMode="External"/><Relationship Id="rId7" Type="http://schemas.openxmlformats.org/officeDocument/2006/relationships/hyperlink" Target="http://www.scienceprofonline.com/cell-biology/eukaryotic-cell-parts-functions-diagrams.html"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www.scienceprofonline.com/" TargetMode="External"/><Relationship Id="rId11" Type="http://schemas.openxmlformats.org/officeDocument/2006/relationships/image" Target="../media/image4.jpg"/><Relationship Id="rId5" Type="http://schemas.openxmlformats.org/officeDocument/2006/relationships/hyperlink" Target="http://www.scienceprofonline.com/virtual-cell-main.html" TargetMode="External"/><Relationship Id="rId10" Type="http://schemas.openxmlformats.org/officeDocument/2006/relationships/image" Target="NULL"/><Relationship Id="rId4" Type="http://schemas.openxmlformats.org/officeDocument/2006/relationships/hyperlink" Target="http://en.wikipedia.org/wiki/File:Chloroplast_diagram.svg" TargetMode="Externa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Chloroplast_diagram.svg" TargetMode="External"/><Relationship Id="rId7"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hyperlink" Target="http://www.scienceprofonline.com/" TargetMode="External"/><Relationship Id="rId4" Type="http://schemas.openxmlformats.org/officeDocument/2006/relationships/hyperlink" Target="http://www.scienceprofonline.com/virtual-cell-main.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8.jpg"/><Relationship Id="rId7" Type="http://schemas.openxmlformats.org/officeDocument/2006/relationships/hyperlink" Target="http://www.brooklyn.cuny.edu/bc/ahp/LAD/C7/C7_atp.html" TargetMode="External"/><Relationship Id="rId2" Type="http://schemas.openxmlformats.org/officeDocument/2006/relationships/hyperlink" Target="http://images.google.com/imgres?imgurl=http://blogs.move.com/do-it-green/wp-content/blogs.dir/24/files/2007/07/rechargeable-batteries.jpg&amp;imgrefurl=http://blogs.move.com/do-it-green/index.php?tag%3Dsaving-money&amp;usg=__3Daw5Jr1UPR8b955Z_RjALmM_-w=&amp;h=375&amp;w=500&amp;sz=89&amp;hl=en&amp;start=6&amp;tbnid=2jdq8bcPovikMM:&amp;tbnh=98&amp;tbnw=130&amp;prev=/images?q%3Drechargeable%2Bbatteries%26gbv%3D2%26hl%3Den%26sa%3DG" TargetMode="External"/><Relationship Id="rId1" Type="http://schemas.openxmlformats.org/officeDocument/2006/relationships/slideLayout" Target="../slideLayouts/slideLayout2.xml"/><Relationship Id="rId6" Type="http://schemas.openxmlformats.org/officeDocument/2006/relationships/hyperlink" Target="http://en.wikipedia.org/wiki/File:Thylakoid_membrane.png" TargetMode="External"/><Relationship Id="rId5" Type="http://schemas.openxmlformats.org/officeDocument/2006/relationships/hyperlink" Target="http://www.scienceprofonline.com/" TargetMode="External"/><Relationship Id="rId4" Type="http://schemas.openxmlformats.org/officeDocument/2006/relationships/hyperlink" Target="http://www.scienceprofonline.com/virtual-cell-main.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en.wikipedia.org/wiki/File:Chloroplast_diagram.svg" TargetMode="Externa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cell-main.html" TargetMode="External"/><Relationship Id="rId4" Type="http://schemas.openxmlformats.org/officeDocument/2006/relationships/hyperlink" Target="http://en.wikipedia.org/wiki/File:Thylakoid_membrane.p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Thylakoid_membrane.pn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scienceprofonline.com/" TargetMode="External"/><Relationship Id="rId4" Type="http://schemas.openxmlformats.org/officeDocument/2006/relationships/hyperlink" Target="http://www.scienceprofonline.com/virtual-cell-mai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7175" y="269303"/>
            <a:ext cx="2305050" cy="1213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800">
                <a:solidFill>
                  <a:schemeClr val="tx2"/>
                </a:solidFill>
                <a:latin typeface="Comic Sans MS" pitchFamily="66" charset="0"/>
              </a:rPr>
              <a:t>About </a:t>
            </a:r>
            <a:r>
              <a:rPr lang="en-US" altLang="en-US" sz="2800">
                <a:solidFill>
                  <a:schemeClr val="tx2"/>
                </a:solidFill>
                <a:latin typeface="Comic Sans MS" pitchFamily="66" charset="0"/>
                <a:hlinkClick r:id="rId4"/>
              </a:rPr>
              <a:t>Science Prof Online</a:t>
            </a:r>
            <a:r>
              <a:rPr lang="en-US" altLang="en-US" sz="2800">
                <a:solidFill>
                  <a:schemeClr val="tx2"/>
                </a:solidFill>
                <a:latin typeface="Comic Sans MS" pitchFamily="66" charset="0"/>
              </a:rPr>
              <a:t> </a:t>
            </a:r>
          </a:p>
          <a:p>
            <a:pPr algn="ctr" eaLnBrk="1" hangingPunct="1"/>
            <a:r>
              <a:rPr lang="en-US" altLang="en-US" sz="2800">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20000"/>
              </a:spcBef>
              <a:buFontTx/>
              <a:buChar char="•"/>
            </a:pPr>
            <a:r>
              <a:rPr lang="en-US" altLang="en-US" sz="1400">
                <a:latin typeface="Comic Sans MS" pitchFamily="66" charset="0"/>
              </a:rPr>
              <a:t> </a:t>
            </a:r>
            <a:r>
              <a:rPr lang="en-US" altLang="en-US" sz="1200" b="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b="0" i="1">
                <a:latin typeface="Comic Sans MS" pitchFamily="66" charset="0"/>
              </a:rPr>
              <a:t>slide show mode </a:t>
            </a:r>
            <a:r>
              <a:rPr lang="en-US" altLang="en-US" sz="1200" b="0">
                <a:latin typeface="Comic Sans MS" pitchFamily="66" charset="0"/>
              </a:rPr>
              <a:t>to use the hyperlinks directly.</a:t>
            </a:r>
          </a:p>
          <a:p>
            <a:pPr eaLnBrk="1" hangingPunct="1">
              <a:lnSpc>
                <a:spcPct val="80000"/>
              </a:lnSpc>
              <a:spcBef>
                <a:spcPct val="20000"/>
              </a:spcBef>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Several helpful links to fun and interactive learning tools are included throughout the PPT and on the Smart Links slide, near the end of each presentation. You must be in </a:t>
            </a:r>
            <a:r>
              <a:rPr lang="en-US" altLang="en-US" sz="1200" b="0" i="1">
                <a:latin typeface="Comic Sans MS" pitchFamily="66" charset="0"/>
              </a:rPr>
              <a:t>slide show mode </a:t>
            </a:r>
            <a:r>
              <a:rPr lang="en-US" altLang="en-US" sz="1200" b="0">
                <a:latin typeface="Comic Sans MS" pitchFamily="66" charset="0"/>
              </a:rPr>
              <a:t>to utilize hyperlinks and animations.</a:t>
            </a:r>
          </a:p>
          <a:p>
            <a:pPr eaLnBrk="1" hangingPunct="1">
              <a:lnSpc>
                <a:spcPct val="80000"/>
              </a:lnSpc>
              <a:spcBef>
                <a:spcPct val="20000"/>
              </a:spcBef>
            </a:pPr>
            <a:r>
              <a:rPr lang="en-US" altLang="en-US" sz="1200" b="0">
                <a:latin typeface="Comic Sans MS" pitchFamily="66" charset="0"/>
              </a:rPr>
              <a:t>	</a:t>
            </a:r>
          </a:p>
          <a:p>
            <a:pPr eaLnBrk="1" hangingPunct="1">
              <a:lnSpc>
                <a:spcPct val="80000"/>
              </a:lnSpc>
              <a:spcBef>
                <a:spcPct val="20000"/>
              </a:spcBef>
              <a:buFontTx/>
              <a:buChar char="•"/>
            </a:pPr>
            <a:r>
              <a:rPr lang="en-US" altLang="en-US" sz="1200" b="0">
                <a:latin typeface="Comic Sans MS" pitchFamily="66" charset="0"/>
              </a:rPr>
              <a:t>This digital resource is licensed under Creative Commons </a:t>
            </a:r>
            <a:r>
              <a:rPr lang="en-US" altLang="en-US" sz="1100" b="0">
                <a:latin typeface="Comic Sans MS" pitchFamily="66" charset="0"/>
              </a:rPr>
              <a:t>Attribution-ShareAlike 3.0:</a:t>
            </a:r>
          </a:p>
          <a:p>
            <a:pPr eaLnBrk="1" hangingPunct="1">
              <a:lnSpc>
                <a:spcPct val="80000"/>
              </a:lnSpc>
              <a:spcBef>
                <a:spcPct val="20000"/>
              </a:spcBef>
            </a:pPr>
            <a:r>
              <a:rPr lang="en-US" altLang="en-US" sz="1100">
                <a:latin typeface="Comic Sans MS" pitchFamily="66" charset="0"/>
              </a:rPr>
              <a:t>  </a:t>
            </a:r>
            <a:r>
              <a:rPr lang="en-US" altLang="en-US" sz="1100">
                <a:latin typeface="Comic Sans MS" pitchFamily="66" charset="0"/>
                <a:hlinkClick r:id="rId5"/>
              </a:rPr>
              <a:t>http://creativecommons.org/licenses/by-sa/3.0/</a:t>
            </a:r>
            <a:r>
              <a:rPr lang="en-US" altLang="en-US" sz="1100">
                <a:latin typeface="Comic Sans MS" pitchFamily="66" charset="0"/>
              </a:rPr>
              <a:t>	                 </a:t>
            </a:r>
            <a:endParaRPr lang="en-US" altLang="en-US" sz="120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Alicia Cepaitis, MS</a:t>
            </a:r>
          </a:p>
          <a:p>
            <a:pPr eaLnBrk="1" hangingPunct="1">
              <a:lnSpc>
                <a:spcPct val="80000"/>
              </a:lnSpc>
              <a:spcBef>
                <a:spcPct val="20000"/>
              </a:spcBef>
            </a:pPr>
            <a:r>
              <a:rPr lang="en-US" altLang="en-US" sz="1200" b="0">
                <a:latin typeface="Comic Sans MS" pitchFamily="66" charset="0"/>
                <a:cs typeface="Arial" charset="0"/>
              </a:rPr>
              <a:t>Chief Creative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6"/>
              </a:rPr>
              <a:t>alicia@scienceprofonline.com</a:t>
            </a:r>
            <a:endParaRPr lang="en-US" altLang="en-US" sz="1200" b="0">
              <a:latin typeface="Comic Sans MS" pitchFamily="66" charset="0"/>
              <a:cs typeface="Arial"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sz="1000" b="0">
                <a:latin typeface="Comic Sans MS" pitchFamily="66" charset="0"/>
              </a:rPr>
              <a:t>From the </a:t>
            </a:r>
            <a:r>
              <a:rPr lang="en-US" altLang="en-US" sz="1000" b="0">
                <a:latin typeface="Comic Sans MS" pitchFamily="66" charset="0"/>
                <a:hlinkClick r:id="rId7"/>
              </a:rPr>
              <a:t>Virtual Cell Biology Classroom</a:t>
            </a:r>
            <a:r>
              <a:rPr lang="en-US" altLang="en-US" sz="1000" b="0">
                <a:latin typeface="Comic Sans MS" pitchFamily="66" charset="0"/>
              </a:rPr>
              <a:t> on </a:t>
            </a:r>
            <a:r>
              <a:rPr lang="en-US" altLang="en-US" sz="1000" b="0">
                <a:latin typeface="Comic Sans MS" pitchFamily="66" charset="0"/>
                <a:hlinkClick r:id="rId8"/>
              </a:rPr>
              <a:t>ScienceProfOnline.com</a:t>
            </a:r>
            <a:endParaRPr lang="en-US" altLang="en-US" sz="1000" b="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1000" b="0">
                <a:latin typeface="Comic Sans MS" pitchFamily="66"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Tami Port, MS</a:t>
            </a:r>
          </a:p>
          <a:p>
            <a:pPr eaLnBrk="1" hangingPunct="1">
              <a:lnSpc>
                <a:spcPct val="80000"/>
              </a:lnSpc>
              <a:spcBef>
                <a:spcPct val="20000"/>
              </a:spcBef>
            </a:pPr>
            <a:r>
              <a:rPr lang="en-US" altLang="en-US" sz="1200" b="0">
                <a:latin typeface="Comic Sans MS" pitchFamily="66" charset="0"/>
                <a:cs typeface="Arial" charset="0"/>
              </a:rPr>
              <a:t>Creator of Science Prof Online</a:t>
            </a:r>
          </a:p>
          <a:p>
            <a:pPr eaLnBrk="1" hangingPunct="1">
              <a:lnSpc>
                <a:spcPct val="80000"/>
              </a:lnSpc>
              <a:spcBef>
                <a:spcPct val="20000"/>
              </a:spcBef>
            </a:pPr>
            <a:r>
              <a:rPr lang="en-US" altLang="en-US" sz="1200" b="0">
                <a:latin typeface="Comic Sans MS" pitchFamily="66" charset="0"/>
                <a:cs typeface="Arial" charset="0"/>
              </a:rPr>
              <a:t>Chief Executive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9"/>
              </a:rPr>
              <a:t>info@scienceprofonline.com</a:t>
            </a:r>
            <a:endParaRPr lang="en-US" altLang="en-US" sz="1200" b="0">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Cell Biology Classroom</a:t>
            </a:r>
            <a:r>
              <a:rPr lang="en-US" altLang="en-US" sz="1000" b="0" dirty="0">
                <a:latin typeface="Comic Sans MS" pitchFamily="66" charset="0"/>
              </a:rPr>
              <a:t>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48000" y="2415634"/>
            <a:ext cx="5638800" cy="406136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281127"/>
            <a:ext cx="5181600" cy="14027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lvl="1" algn="l"/>
            <a:r>
              <a:rPr lang="en-US" sz="3200" b="1" kern="0" dirty="0" smtClean="0">
                <a:solidFill>
                  <a:srgbClr val="008000"/>
                </a:solidFill>
                <a:latin typeface="Comic Sans MS" panose="030F0702030302020204" pitchFamily="66" charset="0"/>
              </a:rPr>
              <a:t>HOW does </a:t>
            </a:r>
          </a:p>
          <a:p>
            <a:pPr marL="0" lvl="1" algn="l"/>
            <a:r>
              <a:rPr lang="en-US" sz="3200" b="1" kern="0" dirty="0" smtClean="0">
                <a:solidFill>
                  <a:srgbClr val="008000"/>
                </a:solidFill>
                <a:latin typeface="Comic Sans MS" panose="030F0702030302020204" pitchFamily="66" charset="0"/>
              </a:rPr>
              <a:t>photosynthesis happen? </a:t>
            </a:r>
            <a:r>
              <a:rPr lang="en-US" sz="1100" b="0" kern="0" dirty="0" smtClean="0">
                <a:latin typeface="Comic Sans MS" panose="030F0702030302020204" pitchFamily="66" charset="0"/>
              </a:rPr>
              <a:t/>
            </a:r>
            <a:br>
              <a:rPr lang="en-US" sz="1100" b="0" kern="0" dirty="0" smtClean="0">
                <a:latin typeface="Comic Sans MS" panose="030F0702030302020204" pitchFamily="66" charset="0"/>
              </a:rPr>
            </a:br>
            <a:r>
              <a:rPr lang="en-US" sz="800" b="0" kern="0" dirty="0" smtClean="0"/>
              <a:t/>
            </a:r>
            <a:br>
              <a:rPr lang="en-US" sz="800" b="0" kern="0" dirty="0" smtClean="0"/>
            </a:br>
            <a:r>
              <a:rPr lang="en-US" b="0" kern="0" dirty="0" smtClean="0"/>
              <a:t/>
            </a:r>
            <a:br>
              <a:rPr lang="en-US" b="0" kern="0" dirty="0" smtClean="0"/>
            </a:br>
            <a:endParaRPr lang="en-US" b="0" kern="0" dirty="0"/>
          </a:p>
        </p:txBody>
      </p:sp>
      <p:sp>
        <p:nvSpPr>
          <p:cNvPr id="9" name="TextBox 8"/>
          <p:cNvSpPr txBox="1"/>
          <p:nvPr/>
        </p:nvSpPr>
        <p:spPr>
          <a:xfrm>
            <a:off x="457200" y="1683865"/>
            <a:ext cx="2133600" cy="4247317"/>
          </a:xfrm>
          <a:prstGeom prst="rect">
            <a:avLst/>
          </a:prstGeom>
          <a:noFill/>
        </p:spPr>
        <p:txBody>
          <a:bodyPr wrap="square" rtlCol="0">
            <a:spAutoFit/>
          </a:bodyPr>
          <a:lstStyle/>
          <a:p>
            <a:r>
              <a:rPr lang="en-US" sz="2000" dirty="0" smtClean="0">
                <a:latin typeface="Comic Sans MS" panose="030F0702030302020204" pitchFamily="66" charset="0"/>
              </a:rPr>
              <a:t>1. Electron transport</a:t>
            </a:r>
            <a:endParaRPr lang="en-US" sz="1200" b="0" dirty="0" smtClean="0">
              <a:latin typeface="Comic Sans MS" panose="030F0702030302020204" pitchFamily="66" charset="0"/>
            </a:endParaRPr>
          </a:p>
          <a:p>
            <a:endParaRPr lang="en-US" sz="2000" dirty="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When light hits the chlorophyll in PS2, two excited electrons are released.</a:t>
            </a:r>
          </a:p>
          <a:p>
            <a:pPr marL="285750" indent="-285750">
              <a:buFont typeface="Arial" panose="020B0604020202020204" pitchFamily="34" charset="0"/>
              <a:buChar char="•"/>
            </a:pPr>
            <a:endParaRPr lang="en-US" sz="1400" b="0" dirty="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These electrons are then passed from one protein to the next, like a game of “hot potato”.</a:t>
            </a:r>
          </a:p>
          <a:p>
            <a:pPr marL="285750" indent="-285750">
              <a:buFont typeface="Arial" panose="020B0604020202020204" pitchFamily="34" charset="0"/>
              <a:buChar char="•"/>
            </a:pPr>
            <a:endParaRPr lang="en-US" sz="1400" b="0" dirty="0">
              <a:latin typeface="Comic Sans MS" panose="030F0702030302020204" pitchFamily="66" charset="0"/>
            </a:endParaRPr>
          </a:p>
          <a:p>
            <a:endParaRPr lang="en-US" sz="1400" b="0" dirty="0" smtClean="0">
              <a:latin typeface="Comic Sans MS" panose="030F0702030302020204" pitchFamily="66" charset="0"/>
            </a:endParaRPr>
          </a:p>
          <a:p>
            <a:pPr marL="285750" indent="-285750">
              <a:buFont typeface="Arial" panose="020B0604020202020204" pitchFamily="34" charset="0"/>
              <a:buChar char="•"/>
            </a:pPr>
            <a:endParaRPr lang="en-US" sz="1400" b="0" dirty="0">
              <a:latin typeface="Comic Sans MS" panose="030F0702030302020204" pitchFamily="66" charset="0"/>
            </a:endParaRPr>
          </a:p>
          <a:p>
            <a:endParaRPr lang="en-US" sz="1400" b="0" dirty="0">
              <a:latin typeface="Comic Sans MS" panose="030F0702030302020204" pitchFamily="66" charset="0"/>
            </a:endParaRPr>
          </a:p>
        </p:txBody>
      </p:sp>
      <p:pic>
        <p:nvPicPr>
          <p:cNvPr id="19" name="Picture 1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999670" y="448480"/>
            <a:ext cx="2687130" cy="179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5"/>
          <p:cNvSpPr txBox="1">
            <a:spLocks noChangeArrowheads="1"/>
          </p:cNvSpPr>
          <p:nvPr/>
        </p:nvSpPr>
        <p:spPr bwMode="auto">
          <a:xfrm>
            <a:off x="0" y="6629401"/>
            <a:ext cx="457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a:t>
            </a:r>
            <a:r>
              <a:rPr lang="en-US" sz="1000" b="0" i="0" dirty="0" smtClean="0">
                <a:latin typeface="Comic Sans MS" pitchFamily="66" charset="0"/>
              </a:rPr>
              <a:t>:</a:t>
            </a:r>
            <a:r>
              <a:rPr lang="en-US" altLang="en-US" sz="1000" b="0" i="0" dirty="0" smtClean="0">
                <a:latin typeface="Comic Sans MS" pitchFamily="66" charset="0"/>
              </a:rPr>
              <a:t> </a:t>
            </a:r>
            <a:r>
              <a:rPr lang="en-US" altLang="en-US" sz="1000" b="0" i="0" dirty="0">
                <a:latin typeface="Comic Sans MS" pitchFamily="66" charset="0"/>
                <a:hlinkClick r:id="rId7"/>
              </a:rPr>
              <a:t>Chloroplast diagram</a:t>
            </a:r>
            <a:r>
              <a:rPr lang="en-US" altLang="en-US" sz="1000" b="0" i="0" dirty="0">
                <a:latin typeface="Comic Sans MS" pitchFamily="66" charset="0"/>
              </a:rPr>
              <a:t>, Wiki </a:t>
            </a:r>
            <a:r>
              <a:rPr lang="en-US" altLang="en-US" sz="1000" b="0" i="0" dirty="0" smtClean="0">
                <a:latin typeface="Comic Sans MS" pitchFamily="66" charset="0"/>
              </a:rPr>
              <a:t>; </a:t>
            </a:r>
            <a:r>
              <a:rPr lang="en-US" sz="1000" b="0" i="0" dirty="0" smtClean="0">
                <a:latin typeface="Comic Sans MS" pitchFamily="66" charset="0"/>
                <a:hlinkClick r:id="rId8"/>
              </a:rPr>
              <a:t>Thylakoid Membrane</a:t>
            </a:r>
            <a:r>
              <a:rPr lang="en-US" sz="1000" b="0" i="0" dirty="0" smtClean="0">
                <a:latin typeface="Comic Sans MS" pitchFamily="66" charset="0"/>
              </a:rPr>
              <a:t>, Wiki</a:t>
            </a:r>
            <a:endParaRPr lang="en-US" sz="1000" b="0" i="0" dirty="0">
              <a:latin typeface="Comic Sans MS" pitchFamily="66" charset="0"/>
            </a:endParaRPr>
          </a:p>
        </p:txBody>
      </p:sp>
    </p:spTree>
    <p:extLst>
      <p:ext uri="{BB962C8B-B14F-4D97-AF65-F5344CB8AC3E}">
        <p14:creationId xmlns:p14="http://schemas.microsoft.com/office/powerpoint/2010/main" val="2801798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0" y="6629401"/>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 </a:t>
            </a:r>
            <a:r>
              <a:rPr lang="en-US" sz="1000" b="0" i="0" dirty="0" smtClean="0">
                <a:latin typeface="Comic Sans MS" pitchFamily="66" charset="0"/>
                <a:hlinkClick r:id="rId3"/>
              </a:rPr>
              <a:t>Thylakoid Membrane</a:t>
            </a:r>
            <a:r>
              <a:rPr lang="en-US" sz="1000" b="0" i="0" dirty="0" smtClean="0">
                <a:latin typeface="Comic Sans MS" pitchFamily="66" charset="0"/>
              </a:rPr>
              <a:t>, Wiki; </a:t>
            </a:r>
            <a:r>
              <a:rPr lang="en-US" sz="1000" b="0" i="0" dirty="0" smtClean="0">
                <a:latin typeface="Comic Sans MS" pitchFamily="66" charset="0"/>
                <a:hlinkClick r:id="rId4"/>
              </a:rPr>
              <a:t>Water molecule</a:t>
            </a:r>
            <a:r>
              <a:rPr lang="en-US" sz="1000" b="0" i="0" dirty="0" smtClean="0">
                <a:latin typeface="Comic Sans MS" pitchFamily="66" charset="0"/>
              </a:rPr>
              <a:t>, Wiki</a:t>
            </a:r>
            <a:endParaRPr lang="en-US" sz="1000" b="0" i="0" dirty="0">
              <a:latin typeface="Comic Sans MS" pitchFamily="66" charset="0"/>
            </a:endParaRPr>
          </a:p>
        </p:txBody>
      </p:sp>
      <p:sp>
        <p:nvSpPr>
          <p:cNvPr id="10"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Cell Biology Classroom</a:t>
            </a:r>
            <a:r>
              <a:rPr lang="en-US" altLang="en-US" sz="1000" b="0" dirty="0">
                <a:latin typeface="Comic Sans MS" pitchFamily="66" charset="0"/>
              </a:rPr>
              <a:t>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pic>
        <p:nvPicPr>
          <p:cNvPr id="2150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460050" y="1246030"/>
            <a:ext cx="5543893" cy="479762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281128"/>
            <a:ext cx="8229600" cy="7159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lvl="1"/>
            <a:r>
              <a:rPr lang="en-US" sz="3200" b="1" kern="0" dirty="0" smtClean="0">
                <a:solidFill>
                  <a:srgbClr val="008000"/>
                </a:solidFill>
                <a:latin typeface="Comic Sans MS" panose="030F0702030302020204" pitchFamily="66" charset="0"/>
              </a:rPr>
              <a:t>HOW does photosynthesis happen? </a:t>
            </a:r>
            <a:r>
              <a:rPr lang="en-US" sz="1100" b="0" kern="0" dirty="0" smtClean="0">
                <a:latin typeface="Comic Sans MS" panose="030F0702030302020204" pitchFamily="66" charset="0"/>
              </a:rPr>
              <a:t/>
            </a:r>
            <a:br>
              <a:rPr lang="en-US" sz="1100" b="0" kern="0" dirty="0" smtClean="0">
                <a:latin typeface="Comic Sans MS" panose="030F0702030302020204" pitchFamily="66" charset="0"/>
              </a:rPr>
            </a:br>
            <a:r>
              <a:rPr lang="en-US" sz="800" b="0" kern="0" dirty="0" smtClean="0"/>
              <a:t/>
            </a:r>
            <a:br>
              <a:rPr lang="en-US" sz="800" b="0" kern="0" dirty="0" smtClean="0"/>
            </a:br>
            <a:r>
              <a:rPr lang="en-US" b="0" kern="0" dirty="0" smtClean="0"/>
              <a:t/>
            </a:r>
            <a:br>
              <a:rPr lang="en-US" b="0" kern="0" dirty="0" smtClean="0"/>
            </a:br>
            <a:endParaRPr lang="en-US" b="0" kern="0" dirty="0"/>
          </a:p>
        </p:txBody>
      </p:sp>
      <p:sp>
        <p:nvSpPr>
          <p:cNvPr id="9" name="TextBox 8"/>
          <p:cNvSpPr txBox="1"/>
          <p:nvPr/>
        </p:nvSpPr>
        <p:spPr>
          <a:xfrm>
            <a:off x="359535" y="1076531"/>
            <a:ext cx="2917065" cy="4678204"/>
          </a:xfrm>
          <a:prstGeom prst="rect">
            <a:avLst/>
          </a:prstGeom>
          <a:noFill/>
        </p:spPr>
        <p:txBody>
          <a:bodyPr wrap="square" rtlCol="0">
            <a:spAutoFit/>
          </a:bodyPr>
          <a:lstStyle/>
          <a:p>
            <a:r>
              <a:rPr lang="en-US" sz="2000" dirty="0" smtClean="0">
                <a:latin typeface="Comic Sans MS" panose="030F0702030302020204" pitchFamily="66" charset="0"/>
              </a:rPr>
              <a:t>Why is water required for photosynthesis?</a:t>
            </a:r>
            <a:endParaRPr lang="en-US" sz="1200" b="0" dirty="0" smtClean="0">
              <a:latin typeface="Comic Sans MS" panose="030F0702030302020204" pitchFamily="66" charset="0"/>
            </a:endParaRPr>
          </a:p>
          <a:p>
            <a:pPr marL="285750" indent="-285750">
              <a:buFont typeface="Arial" panose="020B0604020202020204" pitchFamily="34" charset="0"/>
              <a:buChar char="•"/>
            </a:pPr>
            <a:endParaRPr lang="en-US" sz="1400" b="0" dirty="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The electrons that are leaving the PS2 need to be replaced, so a water molecule (H</a:t>
            </a:r>
            <a:r>
              <a:rPr lang="en-US" sz="1400" b="0" baseline="-25000" dirty="0" smtClean="0">
                <a:latin typeface="Comic Sans MS" panose="030F0702030302020204" pitchFamily="66" charset="0"/>
              </a:rPr>
              <a:t>2</a:t>
            </a:r>
            <a:r>
              <a:rPr lang="en-US" sz="1400" b="0" dirty="0" smtClean="0">
                <a:latin typeface="Comic Sans MS" panose="030F0702030302020204" pitchFamily="66" charset="0"/>
              </a:rPr>
              <a:t>O) is split. </a:t>
            </a:r>
          </a:p>
          <a:p>
            <a:pPr marL="285750" indent="-285750">
              <a:buFont typeface="Arial" panose="020B0604020202020204" pitchFamily="34" charset="0"/>
              <a:buChar char="•"/>
            </a:pPr>
            <a:endParaRPr lang="en-US" sz="1400" b="0" dirty="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Two electrons from the split water molecule go into PS2, the two hydrogen ions (H</a:t>
            </a:r>
            <a:r>
              <a:rPr lang="en-US" sz="1400" b="0" baseline="30000" dirty="0" smtClean="0">
                <a:latin typeface="Comic Sans MS" panose="030F0702030302020204" pitchFamily="66" charset="0"/>
              </a:rPr>
              <a:t>+</a:t>
            </a:r>
            <a:r>
              <a:rPr lang="en-US" sz="1400" b="0" dirty="0" smtClean="0">
                <a:latin typeface="Comic Sans MS" panose="030F0702030302020204" pitchFamily="66" charset="0"/>
              </a:rPr>
              <a:t>) are released into the thylakoid lumen. </a:t>
            </a:r>
          </a:p>
          <a:p>
            <a:pPr marL="285750" indent="-285750">
              <a:buFont typeface="Arial" panose="020B0604020202020204" pitchFamily="34" charset="0"/>
              <a:buChar char="•"/>
            </a:pPr>
            <a:endParaRPr lang="en-US" sz="1400" b="0" dirty="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For each two water molecules that are split, molecular oxygen (O</a:t>
            </a:r>
            <a:r>
              <a:rPr lang="en-US" sz="1400" b="0" baseline="-25000" dirty="0" smtClean="0">
                <a:latin typeface="Comic Sans MS" panose="030F0702030302020204" pitchFamily="66" charset="0"/>
              </a:rPr>
              <a:t>2</a:t>
            </a:r>
            <a:r>
              <a:rPr lang="en-US" sz="1400" b="0" dirty="0" smtClean="0">
                <a:latin typeface="Comic Sans MS" panose="030F0702030302020204" pitchFamily="66" charset="0"/>
              </a:rPr>
              <a:t>) is released as a waste product.  </a:t>
            </a:r>
          </a:p>
          <a:p>
            <a:endParaRPr lang="en-US" sz="1400" b="0" dirty="0">
              <a:latin typeface="Comic Sans MS" panose="030F0702030302020204" pitchFamily="66"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0235" y="5638800"/>
            <a:ext cx="1019429" cy="876300"/>
          </a:xfrm>
          <a:prstGeom prst="rect">
            <a:avLst/>
          </a:prstGeom>
        </p:spPr>
      </p:pic>
      <p:sp>
        <p:nvSpPr>
          <p:cNvPr id="3" name="TextBox 2"/>
          <p:cNvSpPr txBox="1"/>
          <p:nvPr/>
        </p:nvSpPr>
        <p:spPr>
          <a:xfrm>
            <a:off x="757170" y="5600909"/>
            <a:ext cx="457200" cy="369332"/>
          </a:xfrm>
          <a:prstGeom prst="rect">
            <a:avLst/>
          </a:prstGeom>
          <a:noFill/>
        </p:spPr>
        <p:txBody>
          <a:bodyPr wrap="square" rtlCol="0">
            <a:spAutoFit/>
          </a:bodyPr>
          <a:lstStyle/>
          <a:p>
            <a:r>
              <a:rPr lang="en-US" dirty="0" smtClean="0"/>
              <a:t>O</a:t>
            </a:r>
            <a:endParaRPr lang="en-US" dirty="0"/>
          </a:p>
        </p:txBody>
      </p:sp>
      <p:sp>
        <p:nvSpPr>
          <p:cNvPr id="4" name="TextBox 3"/>
          <p:cNvSpPr txBox="1"/>
          <p:nvPr/>
        </p:nvSpPr>
        <p:spPr>
          <a:xfrm>
            <a:off x="1214370" y="5970241"/>
            <a:ext cx="457200" cy="369332"/>
          </a:xfrm>
          <a:prstGeom prst="rect">
            <a:avLst/>
          </a:prstGeom>
          <a:noFill/>
        </p:spPr>
        <p:txBody>
          <a:bodyPr wrap="square" rtlCol="0">
            <a:spAutoFit/>
          </a:bodyPr>
          <a:lstStyle/>
          <a:p>
            <a:r>
              <a:rPr lang="en-US" dirty="0" smtClean="0"/>
              <a:t>H</a:t>
            </a:r>
            <a:endParaRPr lang="en-US" dirty="0"/>
          </a:p>
        </p:txBody>
      </p:sp>
      <p:sp>
        <p:nvSpPr>
          <p:cNvPr id="11" name="TextBox 10"/>
          <p:cNvSpPr txBox="1"/>
          <p:nvPr/>
        </p:nvSpPr>
        <p:spPr>
          <a:xfrm>
            <a:off x="359535" y="6002249"/>
            <a:ext cx="457200" cy="369332"/>
          </a:xfrm>
          <a:prstGeom prst="rect">
            <a:avLst/>
          </a:prstGeom>
          <a:noFill/>
        </p:spPr>
        <p:txBody>
          <a:bodyPr wrap="square" rtlCol="0">
            <a:spAutoFit/>
          </a:bodyPr>
          <a:lstStyle/>
          <a:p>
            <a:r>
              <a:rPr lang="en-US" dirty="0" smtClean="0"/>
              <a:t>H</a:t>
            </a:r>
            <a:endParaRPr lang="en-US" dirty="0"/>
          </a:p>
        </p:txBody>
      </p:sp>
      <p:cxnSp>
        <p:nvCxnSpPr>
          <p:cNvPr id="6" name="Straight Connector 5"/>
          <p:cNvCxnSpPr/>
          <p:nvPr/>
        </p:nvCxnSpPr>
        <p:spPr bwMode="auto">
          <a:xfrm>
            <a:off x="1057751" y="5858987"/>
            <a:ext cx="228600" cy="1846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630334" y="5874446"/>
            <a:ext cx="203036" cy="210096"/>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16497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0" y="6629401"/>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 </a:t>
            </a:r>
            <a:r>
              <a:rPr lang="en-US" sz="1000" b="0" i="0" dirty="0" smtClean="0">
                <a:latin typeface="Comic Sans MS" pitchFamily="66" charset="0"/>
                <a:hlinkClick r:id="rId3"/>
              </a:rPr>
              <a:t>Thylakoid Membrane</a:t>
            </a:r>
            <a:r>
              <a:rPr lang="en-US" sz="1000" b="0" i="0" dirty="0" smtClean="0">
                <a:latin typeface="Comic Sans MS" pitchFamily="66" charset="0"/>
              </a:rPr>
              <a:t>, Wiki</a:t>
            </a:r>
            <a:endParaRPr lang="en-US" sz="1000" b="0" i="0" dirty="0">
              <a:latin typeface="Comic Sans MS" pitchFamily="66" charset="0"/>
            </a:endParaRPr>
          </a:p>
        </p:txBody>
      </p:sp>
      <p:sp>
        <p:nvSpPr>
          <p:cNvPr id="10"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Cell Biology Classroom</a:t>
            </a:r>
            <a:r>
              <a:rPr lang="en-US" altLang="en-US" sz="1000" b="0" dirty="0">
                <a:latin typeface="Comic Sans MS" pitchFamily="66" charset="0"/>
              </a:rPr>
              <a:t>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276600" y="1104900"/>
            <a:ext cx="5410200" cy="54102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274638"/>
            <a:ext cx="8229600" cy="7159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lvl="1"/>
            <a:r>
              <a:rPr lang="en-US" sz="3200" b="1" kern="0" dirty="0" smtClean="0">
                <a:solidFill>
                  <a:srgbClr val="008000"/>
                </a:solidFill>
                <a:latin typeface="Comic Sans MS" panose="030F0702030302020204" pitchFamily="66" charset="0"/>
              </a:rPr>
              <a:t>HOW does photosynthesis happen? </a:t>
            </a:r>
            <a:r>
              <a:rPr lang="en-US" sz="1100" b="0" kern="0" dirty="0" smtClean="0">
                <a:latin typeface="Comic Sans MS" panose="030F0702030302020204" pitchFamily="66" charset="0"/>
              </a:rPr>
              <a:t/>
            </a:r>
            <a:br>
              <a:rPr lang="en-US" sz="1100" b="0" kern="0" dirty="0" smtClean="0">
                <a:latin typeface="Comic Sans MS" panose="030F0702030302020204" pitchFamily="66" charset="0"/>
              </a:rPr>
            </a:br>
            <a:r>
              <a:rPr lang="en-US" sz="800" b="0" kern="0" dirty="0" smtClean="0"/>
              <a:t/>
            </a:r>
            <a:br>
              <a:rPr lang="en-US" sz="800" b="0" kern="0" dirty="0" smtClean="0"/>
            </a:br>
            <a:r>
              <a:rPr lang="en-US" b="0" kern="0" dirty="0" smtClean="0"/>
              <a:t/>
            </a:r>
            <a:br>
              <a:rPr lang="en-US" b="0" kern="0" dirty="0" smtClean="0"/>
            </a:br>
            <a:endParaRPr lang="en-US" b="0" kern="0" dirty="0"/>
          </a:p>
        </p:txBody>
      </p:sp>
      <p:sp>
        <p:nvSpPr>
          <p:cNvPr id="9" name="TextBox 8"/>
          <p:cNvSpPr txBox="1"/>
          <p:nvPr/>
        </p:nvSpPr>
        <p:spPr>
          <a:xfrm>
            <a:off x="304800" y="2022971"/>
            <a:ext cx="2438400" cy="4062651"/>
          </a:xfrm>
          <a:prstGeom prst="rect">
            <a:avLst/>
          </a:prstGeom>
          <a:noFill/>
        </p:spPr>
        <p:txBody>
          <a:bodyPr wrap="square" rtlCol="0">
            <a:spAutoFit/>
          </a:bodyPr>
          <a:lstStyle/>
          <a:p>
            <a:r>
              <a:rPr lang="en-US" sz="2000" dirty="0" smtClean="0">
                <a:latin typeface="Comic Sans MS" panose="030F0702030302020204" pitchFamily="66" charset="0"/>
              </a:rPr>
              <a:t>2. Making NADPH</a:t>
            </a:r>
            <a:endParaRPr lang="en-US" sz="1050" b="0" dirty="0" smtClean="0">
              <a:latin typeface="Comic Sans MS" panose="030F0702030302020204" pitchFamily="66" charset="0"/>
            </a:endParaRPr>
          </a:p>
          <a:p>
            <a:endParaRPr lang="en-US" sz="1400" b="0" dirty="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When the electrons get to the last protein in the chain (PS1). </a:t>
            </a:r>
          </a:p>
          <a:p>
            <a:pPr marL="285750" indent="-285750">
              <a:buFont typeface="Arial" panose="020B0604020202020204" pitchFamily="34" charset="0"/>
              <a:buChar char="•"/>
            </a:pPr>
            <a:endParaRPr lang="en-US" sz="1400" b="0" dirty="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Light excites electrons here too.</a:t>
            </a:r>
          </a:p>
          <a:p>
            <a:pPr marL="285750" indent="-285750">
              <a:buFont typeface="Arial" panose="020B0604020202020204" pitchFamily="34" charset="0"/>
              <a:buChar char="•"/>
            </a:pPr>
            <a:endParaRPr lang="en-US" sz="1400" b="0" dirty="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The excited electrons are they are accepted by the rechargeable battery NADP</a:t>
            </a:r>
            <a:r>
              <a:rPr lang="en-US" sz="1400" b="0" baseline="30000" dirty="0" smtClean="0">
                <a:latin typeface="Comic Sans MS" panose="030F0702030302020204" pitchFamily="66" charset="0"/>
              </a:rPr>
              <a:t>+</a:t>
            </a:r>
            <a:r>
              <a:rPr lang="en-US" sz="1400" b="0" dirty="0" smtClean="0">
                <a:latin typeface="Comic Sans MS" panose="030F0702030302020204" pitchFamily="66" charset="0"/>
              </a:rPr>
              <a:t>, charging it up and adding a H+, to make </a:t>
            </a:r>
            <a:r>
              <a:rPr lang="en-US" sz="1400" dirty="0" smtClean="0">
                <a:solidFill>
                  <a:srgbClr val="FF6600"/>
                </a:solidFill>
                <a:effectLst>
                  <a:glow rad="139700">
                    <a:srgbClr val="FFC000">
                      <a:alpha val="40000"/>
                    </a:srgbClr>
                  </a:glow>
                </a:effectLst>
                <a:latin typeface="Comic Sans MS" panose="030F0702030302020204" pitchFamily="66" charset="0"/>
              </a:rPr>
              <a:t>NADPH</a:t>
            </a:r>
            <a:r>
              <a:rPr lang="en-US" sz="1400" b="0" dirty="0" smtClean="0">
                <a:latin typeface="Comic Sans MS" panose="030F0702030302020204" pitchFamily="66" charset="0"/>
              </a:rPr>
              <a:t>.</a:t>
            </a:r>
          </a:p>
          <a:p>
            <a:pPr marL="285750" indent="-285750">
              <a:buFont typeface="Arial" panose="020B0604020202020204" pitchFamily="34" charset="0"/>
              <a:buChar char="•"/>
            </a:pPr>
            <a:endParaRPr lang="en-US" sz="1400" b="0" dirty="0">
              <a:latin typeface="Comic Sans MS" panose="030F0702030302020204" pitchFamily="66" charset="0"/>
            </a:endParaRPr>
          </a:p>
          <a:p>
            <a:pPr marL="285750" indent="-285750">
              <a:buFont typeface="Arial" panose="020B0604020202020204" pitchFamily="34" charset="0"/>
              <a:buChar char="•"/>
            </a:pPr>
            <a:endParaRPr lang="en-US" sz="1400" b="0" dirty="0">
              <a:latin typeface="Comic Sans MS" panose="030F0702030302020204" pitchFamily="66" charset="0"/>
            </a:endParaRPr>
          </a:p>
        </p:txBody>
      </p:sp>
    </p:spTree>
    <p:extLst>
      <p:ext uri="{BB962C8B-B14F-4D97-AF65-F5344CB8AC3E}">
        <p14:creationId xmlns:p14="http://schemas.microsoft.com/office/powerpoint/2010/main" val="4185023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Cell Biology Classroom</a:t>
            </a:r>
            <a:r>
              <a:rPr lang="en-US" altLang="en-US" sz="1000" b="0" dirty="0">
                <a:latin typeface="Comic Sans MS" pitchFamily="66" charset="0"/>
              </a:rPr>
              <a:t>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62399" y="2209800"/>
            <a:ext cx="4797119" cy="426719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274638"/>
            <a:ext cx="4876800" cy="14017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lvl="1" algn="l"/>
            <a:r>
              <a:rPr lang="en-US" sz="3200" b="1" kern="0" dirty="0" smtClean="0">
                <a:solidFill>
                  <a:srgbClr val="008000"/>
                </a:solidFill>
                <a:latin typeface="Comic Sans MS" panose="030F0702030302020204" pitchFamily="66" charset="0"/>
              </a:rPr>
              <a:t>HOW does </a:t>
            </a:r>
          </a:p>
          <a:p>
            <a:pPr marL="0" lvl="1" algn="l"/>
            <a:r>
              <a:rPr lang="en-US" sz="3200" b="1" kern="0" dirty="0" smtClean="0">
                <a:solidFill>
                  <a:srgbClr val="008000"/>
                </a:solidFill>
                <a:latin typeface="Comic Sans MS" panose="030F0702030302020204" pitchFamily="66" charset="0"/>
              </a:rPr>
              <a:t>photosynthesis happen? </a:t>
            </a:r>
            <a:r>
              <a:rPr lang="en-US" sz="1100" b="0" kern="0" dirty="0" smtClean="0">
                <a:latin typeface="Comic Sans MS" panose="030F0702030302020204" pitchFamily="66" charset="0"/>
              </a:rPr>
              <a:t/>
            </a:r>
            <a:br>
              <a:rPr lang="en-US" sz="1100" b="0" kern="0" dirty="0" smtClean="0">
                <a:latin typeface="Comic Sans MS" panose="030F0702030302020204" pitchFamily="66" charset="0"/>
              </a:rPr>
            </a:br>
            <a:r>
              <a:rPr lang="en-US" sz="800" b="0" kern="0" dirty="0" smtClean="0"/>
              <a:t/>
            </a:r>
            <a:br>
              <a:rPr lang="en-US" sz="800" b="0" kern="0" dirty="0" smtClean="0"/>
            </a:br>
            <a:r>
              <a:rPr lang="en-US" b="0" kern="0" dirty="0" smtClean="0"/>
              <a:t/>
            </a:r>
            <a:br>
              <a:rPr lang="en-US" b="0" kern="0" dirty="0" smtClean="0"/>
            </a:br>
            <a:endParaRPr lang="en-US" b="0" kern="0" dirty="0"/>
          </a:p>
        </p:txBody>
      </p:sp>
      <p:sp>
        <p:nvSpPr>
          <p:cNvPr id="9" name="TextBox 8"/>
          <p:cNvSpPr txBox="1"/>
          <p:nvPr/>
        </p:nvSpPr>
        <p:spPr>
          <a:xfrm>
            <a:off x="304800" y="1573530"/>
            <a:ext cx="3505200" cy="5324535"/>
          </a:xfrm>
          <a:prstGeom prst="rect">
            <a:avLst/>
          </a:prstGeom>
          <a:noFill/>
        </p:spPr>
        <p:txBody>
          <a:bodyPr wrap="square" rtlCol="0">
            <a:spAutoFit/>
          </a:bodyPr>
          <a:lstStyle/>
          <a:p>
            <a:r>
              <a:rPr lang="en-US" sz="2000" dirty="0" smtClean="0">
                <a:latin typeface="Comic Sans MS" panose="030F0702030302020204" pitchFamily="66" charset="0"/>
              </a:rPr>
              <a:t>3. Creation of a </a:t>
            </a:r>
          </a:p>
          <a:p>
            <a:r>
              <a:rPr lang="en-US" sz="2000" dirty="0" smtClean="0">
                <a:latin typeface="Comic Sans MS" panose="030F0702030302020204" pitchFamily="66" charset="0"/>
              </a:rPr>
              <a:t>proton gradient</a:t>
            </a:r>
          </a:p>
          <a:p>
            <a:endParaRPr lang="en-US" sz="2000" dirty="0" smtClean="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Remember, when the water molecule was split, it released hydrogen ions (H</a:t>
            </a:r>
            <a:r>
              <a:rPr lang="en-US" sz="1400" b="0" baseline="30000" dirty="0" smtClean="0">
                <a:latin typeface="Comic Sans MS" panose="030F0702030302020204" pitchFamily="66" charset="0"/>
              </a:rPr>
              <a:t>+</a:t>
            </a:r>
            <a:r>
              <a:rPr lang="en-US" sz="1400" b="0" dirty="0" smtClean="0">
                <a:latin typeface="Comic Sans MS" panose="030F0702030302020204" pitchFamily="66" charset="0"/>
              </a:rPr>
              <a:t>) into the lumen. </a:t>
            </a:r>
          </a:p>
          <a:p>
            <a:pPr marL="285750" indent="-285750">
              <a:buFont typeface="Arial" panose="020B0604020202020204" pitchFamily="34" charset="0"/>
              <a:buChar char="•"/>
            </a:pPr>
            <a:endParaRPr lang="en-US" sz="1400" b="0" dirty="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When electrons pass through the cytochrome protein, more H</a:t>
            </a:r>
            <a:r>
              <a:rPr lang="en-US" sz="1400" b="0" baseline="30000" dirty="0" smtClean="0">
                <a:latin typeface="Comic Sans MS" panose="030F0702030302020204" pitchFamily="66" charset="0"/>
              </a:rPr>
              <a:t>+</a:t>
            </a:r>
            <a:r>
              <a:rPr lang="en-US" sz="1400" b="0" dirty="0" smtClean="0">
                <a:latin typeface="Comic Sans MS" panose="030F0702030302020204" pitchFamily="66" charset="0"/>
              </a:rPr>
              <a:t> are pumped from the </a:t>
            </a:r>
            <a:r>
              <a:rPr lang="en-US" sz="1400" b="0" dirty="0" err="1" smtClean="0">
                <a:latin typeface="Comic Sans MS" panose="030F0702030302020204" pitchFamily="66" charset="0"/>
              </a:rPr>
              <a:t>stroma</a:t>
            </a:r>
            <a:r>
              <a:rPr lang="en-US" sz="1400" b="0" dirty="0" smtClean="0">
                <a:latin typeface="Comic Sans MS" panose="030F0702030302020204" pitchFamily="66" charset="0"/>
              </a:rPr>
              <a:t> into the lumen (one for each electron).</a:t>
            </a:r>
          </a:p>
          <a:p>
            <a:pPr marL="285750" indent="-285750">
              <a:buFont typeface="Arial" panose="020B0604020202020204" pitchFamily="34" charset="0"/>
              <a:buChar char="•"/>
            </a:pPr>
            <a:endParaRPr lang="en-US" sz="1400" b="0" dirty="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The buildup of these hydrogen ions on one side of the membrane creates a gradient where the lumen side of the membrane is more + than the </a:t>
            </a:r>
            <a:r>
              <a:rPr lang="en-US" sz="1400" b="0" dirty="0" err="1" smtClean="0">
                <a:latin typeface="Comic Sans MS" panose="030F0702030302020204" pitchFamily="66" charset="0"/>
              </a:rPr>
              <a:t>stroma</a:t>
            </a:r>
            <a:r>
              <a:rPr lang="en-US" sz="1400" b="0" dirty="0" smtClean="0">
                <a:latin typeface="Comic Sans MS" panose="030F0702030302020204" pitchFamily="66" charset="0"/>
              </a:rPr>
              <a:t> side. </a:t>
            </a:r>
          </a:p>
          <a:p>
            <a:pPr marL="285750" indent="-285750">
              <a:buFont typeface="Arial" panose="020B0604020202020204" pitchFamily="34" charset="0"/>
              <a:buChar char="•"/>
            </a:pPr>
            <a:endParaRPr lang="en-US" sz="1400" b="0" dirty="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This difference in charge is potential energy that can be used to do work. </a:t>
            </a:r>
          </a:p>
          <a:p>
            <a:pPr marL="285750" indent="-285750">
              <a:buFont typeface="Arial" panose="020B0604020202020204" pitchFamily="34" charset="0"/>
              <a:buChar char="•"/>
            </a:pPr>
            <a:endParaRPr lang="en-US" sz="1400" b="0" dirty="0">
              <a:latin typeface="Comic Sans MS" panose="030F0702030302020204" pitchFamily="66" charset="0"/>
            </a:endParaRPr>
          </a:p>
          <a:p>
            <a:pPr marL="285750" indent="-285750">
              <a:buFont typeface="Arial" panose="020B0604020202020204" pitchFamily="34" charset="0"/>
              <a:buChar char="•"/>
            </a:pPr>
            <a:endParaRPr lang="en-US" sz="1400" b="0" dirty="0">
              <a:latin typeface="Comic Sans MS" panose="030F0702030302020204" pitchFamily="66" charset="0"/>
            </a:endParaRPr>
          </a:p>
        </p:txBody>
      </p:sp>
      <p:sp>
        <p:nvSpPr>
          <p:cNvPr id="11" name="Text Box 5"/>
          <p:cNvSpPr txBox="1">
            <a:spLocks noChangeArrowheads="1"/>
          </p:cNvSpPr>
          <p:nvPr/>
        </p:nvSpPr>
        <p:spPr bwMode="auto">
          <a:xfrm>
            <a:off x="0" y="6629401"/>
            <a:ext cx="457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a:t>
            </a:r>
            <a:r>
              <a:rPr lang="en-US" sz="1000" b="0" i="0" dirty="0" smtClean="0">
                <a:latin typeface="Comic Sans MS" pitchFamily="66" charset="0"/>
              </a:rPr>
              <a:t>:</a:t>
            </a:r>
            <a:r>
              <a:rPr lang="en-US" altLang="en-US" sz="1000" b="0" i="0" dirty="0" smtClean="0">
                <a:latin typeface="Comic Sans MS" pitchFamily="66" charset="0"/>
              </a:rPr>
              <a:t> </a:t>
            </a:r>
            <a:r>
              <a:rPr lang="en-US" altLang="en-US" sz="1000" b="0" i="0" dirty="0">
                <a:latin typeface="Comic Sans MS" pitchFamily="66" charset="0"/>
                <a:hlinkClick r:id="rId6"/>
              </a:rPr>
              <a:t>Chloroplast diagram</a:t>
            </a:r>
            <a:r>
              <a:rPr lang="en-US" altLang="en-US" sz="1000" b="0" i="0" dirty="0">
                <a:latin typeface="Comic Sans MS" pitchFamily="66" charset="0"/>
              </a:rPr>
              <a:t>, Wiki </a:t>
            </a:r>
            <a:r>
              <a:rPr lang="en-US" altLang="en-US" sz="1000" b="0" i="0" dirty="0" smtClean="0">
                <a:latin typeface="Comic Sans MS" pitchFamily="66" charset="0"/>
              </a:rPr>
              <a:t>; </a:t>
            </a:r>
            <a:r>
              <a:rPr lang="en-US" sz="1000" b="0" i="0" dirty="0" smtClean="0">
                <a:latin typeface="Comic Sans MS" pitchFamily="66" charset="0"/>
                <a:hlinkClick r:id="rId7"/>
              </a:rPr>
              <a:t>Thylakoid Membrane</a:t>
            </a:r>
            <a:r>
              <a:rPr lang="en-US" sz="1000" b="0" i="0" dirty="0" smtClean="0">
                <a:latin typeface="Comic Sans MS" pitchFamily="66" charset="0"/>
              </a:rPr>
              <a:t>, Wiki</a:t>
            </a:r>
            <a:endParaRPr lang="en-US" sz="1000" b="0" i="0" dirty="0">
              <a:latin typeface="Comic Sans MS" pitchFamily="66" charset="0"/>
            </a:endParaRPr>
          </a:p>
        </p:txBody>
      </p:sp>
      <p:pic>
        <p:nvPicPr>
          <p:cNvPr id="12" name="Picture 1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72389" y="224523"/>
            <a:ext cx="2687130" cy="179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602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0" y="6629401"/>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 </a:t>
            </a:r>
            <a:r>
              <a:rPr lang="en-US" sz="1000" b="0" i="0" dirty="0" smtClean="0">
                <a:latin typeface="Comic Sans MS" pitchFamily="66" charset="0"/>
                <a:hlinkClick r:id="rId3"/>
              </a:rPr>
              <a:t>Thylakoid Membrane</a:t>
            </a:r>
            <a:r>
              <a:rPr lang="en-US" sz="1000" b="0" i="0" dirty="0" smtClean="0">
                <a:latin typeface="Comic Sans MS" pitchFamily="66" charset="0"/>
              </a:rPr>
              <a:t>, Wiki; </a:t>
            </a:r>
            <a:r>
              <a:rPr lang="en-US" altLang="en-US" sz="1000" b="0" i="0" dirty="0">
                <a:latin typeface="Comic Sans MS" pitchFamily="66" charset="0"/>
                <a:hlinkClick r:id="rId4"/>
              </a:rPr>
              <a:t>ATP-ADP Cycle</a:t>
            </a:r>
            <a:r>
              <a:rPr lang="en-US" altLang="en-US" sz="1000" b="0" i="0" dirty="0">
                <a:latin typeface="Comic Sans MS" pitchFamily="66" charset="0"/>
              </a:rPr>
              <a:t>, CUNY </a:t>
            </a:r>
            <a:endParaRPr lang="en-US" sz="1000" b="0" i="0" dirty="0">
              <a:latin typeface="Comic Sans MS" pitchFamily="66" charset="0"/>
            </a:endParaRPr>
          </a:p>
        </p:txBody>
      </p:sp>
      <p:sp>
        <p:nvSpPr>
          <p:cNvPr id="10"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Cell Biology Classroom</a:t>
            </a:r>
            <a:r>
              <a:rPr lang="en-US" altLang="en-US" sz="1000" b="0" dirty="0">
                <a:latin typeface="Comic Sans MS" pitchFamily="66" charset="0"/>
              </a:rPr>
              <a:t>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pic>
        <p:nvPicPr>
          <p:cNvPr id="2150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200400" y="2023944"/>
            <a:ext cx="5626355" cy="447401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274638"/>
            <a:ext cx="5410200" cy="129889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lvl="1" algn="l"/>
            <a:r>
              <a:rPr lang="en-US" sz="3200" b="1" kern="0" dirty="0" smtClean="0">
                <a:solidFill>
                  <a:srgbClr val="008000"/>
                </a:solidFill>
                <a:latin typeface="Comic Sans MS" panose="030F0702030302020204" pitchFamily="66" charset="0"/>
              </a:rPr>
              <a:t>HOW does </a:t>
            </a:r>
          </a:p>
          <a:p>
            <a:pPr marL="0" lvl="1" algn="l"/>
            <a:r>
              <a:rPr lang="en-US" sz="3200" b="1" kern="0" dirty="0" smtClean="0">
                <a:solidFill>
                  <a:srgbClr val="008000"/>
                </a:solidFill>
                <a:latin typeface="Comic Sans MS" panose="030F0702030302020204" pitchFamily="66" charset="0"/>
              </a:rPr>
              <a:t>photosynthesis happen? </a:t>
            </a:r>
            <a:r>
              <a:rPr lang="en-US" sz="1100" b="0" kern="0" dirty="0" smtClean="0">
                <a:latin typeface="Comic Sans MS" panose="030F0702030302020204" pitchFamily="66" charset="0"/>
              </a:rPr>
              <a:t/>
            </a:r>
            <a:br>
              <a:rPr lang="en-US" sz="1100" b="0" kern="0" dirty="0" smtClean="0">
                <a:latin typeface="Comic Sans MS" panose="030F0702030302020204" pitchFamily="66" charset="0"/>
              </a:rPr>
            </a:br>
            <a:r>
              <a:rPr lang="en-US" sz="800" b="0" kern="0" dirty="0" smtClean="0"/>
              <a:t/>
            </a:r>
            <a:br>
              <a:rPr lang="en-US" sz="800" b="0" kern="0" dirty="0" smtClean="0"/>
            </a:br>
            <a:r>
              <a:rPr lang="en-US" b="0" kern="0" dirty="0" smtClean="0"/>
              <a:t/>
            </a:r>
            <a:br>
              <a:rPr lang="en-US" b="0" kern="0" dirty="0" smtClean="0"/>
            </a:br>
            <a:endParaRPr lang="en-US" b="0" kern="0" dirty="0"/>
          </a:p>
        </p:txBody>
      </p:sp>
      <p:sp>
        <p:nvSpPr>
          <p:cNvPr id="9" name="TextBox 8"/>
          <p:cNvSpPr txBox="1"/>
          <p:nvPr/>
        </p:nvSpPr>
        <p:spPr>
          <a:xfrm>
            <a:off x="304800" y="1573530"/>
            <a:ext cx="2438400" cy="4924425"/>
          </a:xfrm>
          <a:prstGeom prst="rect">
            <a:avLst/>
          </a:prstGeom>
          <a:noFill/>
        </p:spPr>
        <p:txBody>
          <a:bodyPr wrap="square" rtlCol="0">
            <a:spAutoFit/>
          </a:bodyPr>
          <a:lstStyle/>
          <a:p>
            <a:r>
              <a:rPr lang="en-US" sz="2000" dirty="0" smtClean="0">
                <a:latin typeface="Comic Sans MS" panose="030F0702030302020204" pitchFamily="66" charset="0"/>
              </a:rPr>
              <a:t>4. Making ATP!</a:t>
            </a:r>
            <a:endParaRPr lang="en-US" sz="1050" b="0" dirty="0" smtClean="0">
              <a:latin typeface="Comic Sans MS" panose="030F0702030302020204" pitchFamily="66" charset="0"/>
            </a:endParaRPr>
          </a:p>
          <a:p>
            <a:endParaRPr lang="en-US" sz="1400" b="0" dirty="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Hydrogen ions (H</a:t>
            </a:r>
            <a:r>
              <a:rPr lang="en-US" sz="1400" b="0" baseline="30000" dirty="0" smtClean="0">
                <a:latin typeface="Comic Sans MS" panose="030F0702030302020204" pitchFamily="66" charset="0"/>
              </a:rPr>
              <a:t>+</a:t>
            </a:r>
            <a:r>
              <a:rPr lang="en-US" sz="1400" b="0" dirty="0" smtClean="0">
                <a:latin typeface="Comic Sans MS" panose="030F0702030302020204" pitchFamily="66" charset="0"/>
              </a:rPr>
              <a:t>) want to move back across the membrane to get rid of this difference in charge. </a:t>
            </a:r>
          </a:p>
          <a:p>
            <a:pPr marL="285750" indent="-285750">
              <a:buFont typeface="Arial" panose="020B0604020202020204" pitchFamily="34" charset="0"/>
              <a:buChar char="•"/>
            </a:pPr>
            <a:endParaRPr lang="en-US" sz="1400" b="0" dirty="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They move across with the help of the enzyme </a:t>
            </a:r>
            <a:r>
              <a:rPr lang="en-US" sz="1400" dirty="0" smtClean="0">
                <a:solidFill>
                  <a:schemeClr val="bg2">
                    <a:lumMod val="75000"/>
                  </a:schemeClr>
                </a:solidFill>
                <a:latin typeface="Comic Sans MS" panose="030F0702030302020204" pitchFamily="66" charset="0"/>
              </a:rPr>
              <a:t>ATP synthase</a:t>
            </a:r>
            <a:r>
              <a:rPr lang="en-US" sz="1400" b="0" dirty="0" smtClean="0">
                <a:latin typeface="Comic Sans MS" panose="030F0702030302020204" pitchFamily="66" charset="0"/>
              </a:rPr>
              <a:t>.</a:t>
            </a:r>
          </a:p>
          <a:p>
            <a:pPr marL="285750" indent="-285750">
              <a:buFont typeface="Arial" panose="020B0604020202020204" pitchFamily="34" charset="0"/>
              <a:buChar char="•"/>
            </a:pPr>
            <a:endParaRPr lang="en-US" sz="1400" b="0" dirty="0">
              <a:latin typeface="Comic Sans MS" panose="030F0702030302020204" pitchFamily="66" charset="0"/>
            </a:endParaRPr>
          </a:p>
          <a:p>
            <a:pPr marL="285750" indent="-285750">
              <a:buFont typeface="Arial" panose="020B0604020202020204" pitchFamily="34" charset="0"/>
              <a:buChar char="•"/>
            </a:pPr>
            <a:r>
              <a:rPr lang="en-US" sz="1400" b="0" dirty="0" smtClean="0">
                <a:latin typeface="Comic Sans MS" panose="030F0702030302020204" pitchFamily="66" charset="0"/>
              </a:rPr>
              <a:t>Each time a H</a:t>
            </a:r>
            <a:r>
              <a:rPr lang="en-US" sz="1400" b="0" baseline="30000" dirty="0" smtClean="0">
                <a:latin typeface="Comic Sans MS" panose="030F0702030302020204" pitchFamily="66" charset="0"/>
              </a:rPr>
              <a:t>+</a:t>
            </a:r>
            <a:r>
              <a:rPr lang="en-US" sz="1400" b="0" dirty="0" smtClean="0">
                <a:latin typeface="Comic Sans MS" panose="030F0702030302020204" pitchFamily="66" charset="0"/>
              </a:rPr>
              <a:t> moves back to the </a:t>
            </a:r>
            <a:r>
              <a:rPr lang="en-US" sz="1400" b="0" dirty="0" err="1" smtClean="0">
                <a:latin typeface="Comic Sans MS" panose="030F0702030302020204" pitchFamily="66" charset="0"/>
              </a:rPr>
              <a:t>stroma</a:t>
            </a:r>
            <a:r>
              <a:rPr lang="en-US" sz="1400" b="0" dirty="0" smtClean="0">
                <a:latin typeface="Comic Sans MS" panose="030F0702030302020204" pitchFamily="66" charset="0"/>
              </a:rPr>
              <a:t>, this provides the energy to pop a phosphate onto ADP, making the rechargeable battery ATP.</a:t>
            </a:r>
          </a:p>
          <a:p>
            <a:pPr marL="285750" indent="-285750">
              <a:buFont typeface="Arial" panose="020B0604020202020204" pitchFamily="34" charset="0"/>
              <a:buChar char="•"/>
            </a:pPr>
            <a:endParaRPr lang="en-US" sz="1400" b="0" dirty="0">
              <a:latin typeface="Comic Sans MS" panose="030F0702030302020204" pitchFamily="66" charset="0"/>
            </a:endParaRPr>
          </a:p>
          <a:p>
            <a:pPr marL="285750" indent="-285750">
              <a:buFont typeface="Arial" panose="020B0604020202020204" pitchFamily="34" charset="0"/>
              <a:buChar char="•"/>
            </a:pPr>
            <a:endParaRPr lang="en-US" sz="1400" b="0" dirty="0">
              <a:latin typeface="Comic Sans MS" panose="030F0702030302020204" pitchFamily="66" charset="0"/>
            </a:endParaRPr>
          </a:p>
        </p:txBody>
      </p:sp>
      <p:pic>
        <p:nvPicPr>
          <p:cNvPr id="7" name="Picture 10"/>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153400" y="191407"/>
            <a:ext cx="2539752" cy="170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460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0" y="6629401"/>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 </a:t>
            </a:r>
            <a:r>
              <a:rPr lang="en-US" sz="1000" b="0" i="0" dirty="0" smtClean="0">
                <a:latin typeface="Comic Sans MS" pitchFamily="66" charset="0"/>
                <a:hlinkClick r:id="rId3"/>
              </a:rPr>
              <a:t>Thylakoid Membrane</a:t>
            </a:r>
            <a:r>
              <a:rPr lang="en-US" sz="1000" b="0" i="0" dirty="0" smtClean="0">
                <a:latin typeface="Comic Sans MS" pitchFamily="66" charset="0"/>
              </a:rPr>
              <a:t>, Wiki</a:t>
            </a:r>
            <a:endParaRPr lang="en-US" sz="1000" b="0" i="0" dirty="0">
              <a:latin typeface="Comic Sans MS" pitchFamily="66" charset="0"/>
            </a:endParaRPr>
          </a:p>
        </p:txBody>
      </p:sp>
      <p:sp>
        <p:nvSpPr>
          <p:cNvPr id="10"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Cell Biology Classroom</a:t>
            </a:r>
            <a:r>
              <a:rPr lang="en-US" altLang="en-US" sz="1000" b="0" dirty="0">
                <a:latin typeface="Comic Sans MS" pitchFamily="66" charset="0"/>
              </a:rPr>
              <a:t>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05200" y="990600"/>
            <a:ext cx="5181600" cy="5334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274638"/>
            <a:ext cx="8229600" cy="7159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lvl="1"/>
            <a:r>
              <a:rPr lang="en-US" sz="3200" b="1" kern="0" dirty="0" smtClean="0">
                <a:solidFill>
                  <a:srgbClr val="008000"/>
                </a:solidFill>
                <a:latin typeface="Comic Sans MS" panose="030F0702030302020204" pitchFamily="66" charset="0"/>
              </a:rPr>
              <a:t>HOW does photosynthesis happen? </a:t>
            </a:r>
            <a:r>
              <a:rPr lang="en-US" sz="1100" b="0" kern="0" dirty="0" smtClean="0">
                <a:latin typeface="Comic Sans MS" panose="030F0702030302020204" pitchFamily="66" charset="0"/>
              </a:rPr>
              <a:t/>
            </a:r>
            <a:br>
              <a:rPr lang="en-US" sz="1100" b="0" kern="0" dirty="0" smtClean="0">
                <a:latin typeface="Comic Sans MS" panose="030F0702030302020204" pitchFamily="66" charset="0"/>
              </a:rPr>
            </a:br>
            <a:r>
              <a:rPr lang="en-US" sz="800" b="0" kern="0" dirty="0" smtClean="0"/>
              <a:t/>
            </a:r>
            <a:br>
              <a:rPr lang="en-US" sz="800" b="0" kern="0" dirty="0" smtClean="0"/>
            </a:br>
            <a:r>
              <a:rPr lang="en-US" b="0" kern="0" dirty="0" smtClean="0"/>
              <a:t/>
            </a:r>
            <a:br>
              <a:rPr lang="en-US" b="0" kern="0" dirty="0" smtClean="0"/>
            </a:br>
            <a:endParaRPr lang="en-US" b="0" kern="0" dirty="0"/>
          </a:p>
        </p:txBody>
      </p:sp>
      <p:sp>
        <p:nvSpPr>
          <p:cNvPr id="9" name="TextBox 8"/>
          <p:cNvSpPr txBox="1"/>
          <p:nvPr/>
        </p:nvSpPr>
        <p:spPr>
          <a:xfrm>
            <a:off x="152400" y="1981200"/>
            <a:ext cx="3048000" cy="2677656"/>
          </a:xfrm>
          <a:prstGeom prst="rect">
            <a:avLst/>
          </a:prstGeom>
          <a:noFill/>
        </p:spPr>
        <p:txBody>
          <a:bodyPr wrap="square" rtlCol="0">
            <a:spAutoFit/>
          </a:bodyPr>
          <a:lstStyle/>
          <a:p>
            <a:r>
              <a:rPr lang="en-US" dirty="0" smtClean="0">
                <a:solidFill>
                  <a:srgbClr val="FF3300"/>
                </a:solidFill>
                <a:latin typeface="Comic Sans MS" panose="030F0702030302020204" pitchFamily="66" charset="0"/>
              </a:rPr>
              <a:t>Take a look!</a:t>
            </a:r>
          </a:p>
          <a:p>
            <a:endParaRPr lang="en-US" sz="1400" dirty="0">
              <a:latin typeface="Comic Sans MS" panose="030F0702030302020204" pitchFamily="66" charset="0"/>
            </a:endParaRPr>
          </a:p>
          <a:p>
            <a:pPr algn="ctr"/>
            <a:r>
              <a:rPr lang="en-US" sz="2800" dirty="0" smtClean="0">
                <a:latin typeface="Comic Sans MS" panose="030F0702030302020204" pitchFamily="66" charset="0"/>
                <a:hlinkClick r:id="rId7"/>
              </a:rPr>
              <a:t>Photosynthesis: </a:t>
            </a:r>
          </a:p>
          <a:p>
            <a:pPr algn="ctr"/>
            <a:r>
              <a:rPr lang="en-US" sz="2800" dirty="0" smtClean="0">
                <a:latin typeface="Comic Sans MS" panose="030F0702030302020204" pitchFamily="66" charset="0"/>
                <a:hlinkClick r:id="rId7"/>
              </a:rPr>
              <a:t>The Movie</a:t>
            </a:r>
            <a:endParaRPr lang="en-US" sz="2800" dirty="0" smtClean="0">
              <a:latin typeface="Comic Sans MS" panose="030F0702030302020204" pitchFamily="66" charset="0"/>
            </a:endParaRPr>
          </a:p>
          <a:p>
            <a:pPr algn="ctr"/>
            <a:endParaRPr lang="en-US" sz="1600" dirty="0" smtClean="0">
              <a:latin typeface="Comic Sans MS" panose="030F0702030302020204" pitchFamily="66" charset="0"/>
            </a:endParaRPr>
          </a:p>
          <a:p>
            <a:pPr algn="ctr"/>
            <a:r>
              <a:rPr lang="en-US" sz="1600" b="0" dirty="0">
                <a:latin typeface="Comic Sans MS" panose="030F0702030302020204" pitchFamily="66" charset="0"/>
              </a:rPr>
              <a:t>f</a:t>
            </a:r>
            <a:r>
              <a:rPr lang="en-US" sz="1600" b="0" dirty="0" smtClean="0">
                <a:latin typeface="Comic Sans MS" panose="030F0702030302020204" pitchFamily="66" charset="0"/>
              </a:rPr>
              <a:t>rom</a:t>
            </a:r>
          </a:p>
          <a:p>
            <a:pPr algn="ctr"/>
            <a:endParaRPr lang="en-US" sz="1600" dirty="0" smtClean="0">
              <a:latin typeface="Comic Sans MS" panose="030F0702030302020204" pitchFamily="66" charset="0"/>
            </a:endParaRPr>
          </a:p>
          <a:p>
            <a:pPr algn="ctr"/>
            <a:r>
              <a:rPr lang="en-US" sz="1600" dirty="0" smtClean="0">
                <a:latin typeface="Comic Sans MS" panose="030F0702030302020204" pitchFamily="66" charset="0"/>
              </a:rPr>
              <a:t>The National Science Foundation</a:t>
            </a:r>
            <a:endParaRPr lang="en-US" sz="1600" dirty="0">
              <a:latin typeface="Comic Sans MS" panose="030F0702030302020204" pitchFamily="66" charset="0"/>
            </a:endParaRPr>
          </a:p>
        </p:txBody>
      </p:sp>
    </p:spTree>
    <p:extLst>
      <p:ext uri="{BB962C8B-B14F-4D97-AF65-F5344CB8AC3E}">
        <p14:creationId xmlns:p14="http://schemas.microsoft.com/office/powerpoint/2010/main" val="2875684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304800" y="381000"/>
            <a:ext cx="8534400" cy="3886200"/>
          </a:xfrm>
        </p:spPr>
        <p:txBody>
          <a:bodyPr/>
          <a:lstStyle/>
          <a:p>
            <a:pPr algn="r"/>
            <a:r>
              <a:rPr lang="en-US" altLang="en-US" sz="2400" smtClean="0">
                <a:solidFill>
                  <a:schemeClr val="tx1"/>
                </a:solidFill>
                <a:latin typeface="Comic Sans MS" pitchFamily="66" charset="0"/>
              </a:rPr>
              <a:t>Are you feeling blinded by science</a:t>
            </a:r>
            <a:r>
              <a:rPr lang="en-US" altLang="en-US" sz="2000" smtClean="0">
                <a:solidFill>
                  <a:schemeClr val="tx1"/>
                </a:solidFill>
                <a:latin typeface="Comic Sans MS" pitchFamily="66" charset="0"/>
              </a:rPr>
              <a:t>?</a:t>
            </a:r>
            <a:r>
              <a:rPr lang="en-US" altLang="en-US" sz="2400" i="1" smtClean="0">
                <a:solidFill>
                  <a:srgbClr val="0033CC"/>
                </a:solidFill>
                <a:latin typeface="Comic Sans MS" pitchFamily="66" charset="0"/>
              </a:rPr>
              <a:t/>
            </a:r>
            <a:br>
              <a:rPr lang="en-US" altLang="en-US" sz="2400" i="1" smtClean="0">
                <a:solidFill>
                  <a:srgbClr val="0033CC"/>
                </a:solidFill>
                <a:latin typeface="Comic Sans MS" pitchFamily="66" charset="0"/>
              </a:rPr>
            </a:br>
            <a:r>
              <a:rPr lang="en-US" altLang="en-US" sz="2000" i="1" smtClean="0">
                <a:solidFill>
                  <a:srgbClr val="FF0000"/>
                </a:solidFill>
              </a:rPr>
              <a:t/>
            </a:r>
            <a:br>
              <a:rPr lang="en-US" altLang="en-US" sz="2000" i="1" smtClean="0">
                <a:solidFill>
                  <a:srgbClr val="FF0000"/>
                </a:solidFill>
              </a:rPr>
            </a:br>
            <a:r>
              <a:rPr lang="en-US" altLang="en-US" sz="2400" i="1" smtClean="0">
                <a:solidFill>
                  <a:srgbClr val="B2B2B2"/>
                </a:solidFill>
                <a:latin typeface="Comic Sans MS" pitchFamily="66" charset="0"/>
              </a:rPr>
              <a:t>Do yourself a favor. Use the</a:t>
            </a:r>
            <a:r>
              <a:rPr lang="en-US" altLang="en-US" sz="2400" i="1" smtClean="0">
                <a:solidFill>
                  <a:srgbClr val="B2B2B2"/>
                </a:solidFill>
              </a:rPr>
              <a:t>…</a:t>
            </a:r>
            <a:r>
              <a:rPr lang="en-US" altLang="en-US" sz="2800" i="1" smtClean="0">
                <a:latin typeface="Comic Sans MS" pitchFamily="66" charset="0"/>
              </a:rPr>
              <a:t> </a:t>
            </a:r>
            <a:r>
              <a:rPr lang="en-US" altLang="en-US" sz="2000" i="1" smtClean="0">
                <a:latin typeface="Comic Sans MS" pitchFamily="66" charset="0"/>
              </a:rPr>
              <a:t/>
            </a:r>
            <a:br>
              <a:rPr lang="en-US" altLang="en-US" sz="2000" i="1" smtClean="0">
                <a:latin typeface="Comic Sans MS" pitchFamily="66" charset="0"/>
              </a:rPr>
            </a:br>
            <a:r>
              <a:rPr lang="en-US" altLang="en-US" sz="2400" smtClean="0">
                <a:latin typeface="Comic Sans MS" pitchFamily="66" charset="0"/>
              </a:rPr>
              <a:t/>
            </a:r>
            <a:br>
              <a:rPr lang="en-US" altLang="en-US" sz="2400" smtClean="0">
                <a:latin typeface="Comic Sans MS" pitchFamily="66" charset="0"/>
              </a:rPr>
            </a:br>
            <a:r>
              <a:rPr lang="en-US" altLang="en-US" sz="3200" smtClean="0">
                <a:latin typeface="Comic Sans MS" pitchFamily="66" charset="0"/>
              </a:rPr>
              <a:t>              </a:t>
            </a:r>
            <a:r>
              <a:rPr lang="en-US" altLang="en-US" sz="4000" b="1" smtClean="0">
                <a:solidFill>
                  <a:srgbClr val="6666FF"/>
                </a:solidFill>
                <a:latin typeface="Comic Sans MS" pitchFamily="66" charset="0"/>
              </a:rPr>
              <a:t>Virtual Cell Biology                        Classroom </a:t>
            </a:r>
            <a:r>
              <a:rPr lang="en-US" altLang="en-US" sz="2400" i="1" smtClean="0">
                <a:solidFill>
                  <a:srgbClr val="6666FF"/>
                </a:solidFill>
                <a:latin typeface="Comic Sans MS" pitchFamily="66" charset="0"/>
              </a:rPr>
              <a:t>(</a:t>
            </a:r>
            <a:r>
              <a:rPr lang="en-US" altLang="en-US" sz="2400" i="1" smtClean="0">
                <a:solidFill>
                  <a:srgbClr val="6666FF"/>
                </a:solidFill>
                <a:latin typeface="Comic Sans MS" pitchFamily="66" charset="0"/>
                <a:hlinkClick r:id="rId3"/>
              </a:rPr>
              <a:t>VCBC</a:t>
            </a:r>
            <a:r>
              <a:rPr lang="en-US" altLang="en-US" sz="2400" i="1" smtClean="0">
                <a:solidFill>
                  <a:srgbClr val="6666FF"/>
                </a:solidFill>
                <a:latin typeface="Comic Sans MS" pitchFamily="66" charset="0"/>
              </a:rPr>
              <a:t>)</a:t>
            </a:r>
            <a:r>
              <a:rPr lang="en-US" altLang="en-US" sz="2000" i="1" smtClean="0">
                <a:solidFill>
                  <a:srgbClr val="6666FF"/>
                </a:solidFill>
                <a:latin typeface="Comic Sans MS" pitchFamily="66" charset="0"/>
              </a:rPr>
              <a:t>  </a:t>
            </a:r>
            <a:r>
              <a:rPr lang="en-US" altLang="en-US" sz="4000" b="1" smtClean="0">
                <a:solidFill>
                  <a:srgbClr val="6666FF"/>
                </a:solidFill>
                <a:latin typeface="Comic Sans MS" pitchFamily="66" charset="0"/>
              </a:rPr>
              <a:t>!</a:t>
            </a:r>
            <a:r>
              <a:rPr lang="en-US" altLang="en-US" sz="4000" b="1" smtClean="0">
                <a:solidFill>
                  <a:srgbClr val="6666FF"/>
                </a:solidFill>
              </a:rPr>
              <a:t/>
            </a:r>
            <a:br>
              <a:rPr lang="en-US" altLang="en-US" sz="4000" b="1" smtClean="0">
                <a:solidFill>
                  <a:srgbClr val="6666FF"/>
                </a:solidFill>
              </a:rPr>
            </a:br>
            <a:r>
              <a:rPr lang="en-US" altLang="en-US" sz="2400" b="1" smtClean="0"/>
              <a:t/>
            </a:r>
            <a:br>
              <a:rPr lang="en-US" altLang="en-US" sz="2400" b="1" smtClean="0"/>
            </a:br>
            <a:r>
              <a:rPr lang="en-US" altLang="en-US" sz="2400" smtClean="0">
                <a:latin typeface="Comic Sans MS" pitchFamily="66" charset="0"/>
              </a:rPr>
              <a:t>The VCBC is full of resources to help you succeed, including:</a:t>
            </a:r>
          </a:p>
        </p:txBody>
      </p:sp>
      <p:sp>
        <p:nvSpPr>
          <p:cNvPr id="33795" name="Rectangle 3"/>
          <p:cNvSpPr>
            <a:spLocks noGrp="1" noChangeArrowheads="1"/>
          </p:cNvSpPr>
          <p:nvPr>
            <p:ph type="subTitle" idx="1"/>
          </p:nvPr>
        </p:nvSpPr>
        <p:spPr>
          <a:xfrm>
            <a:off x="2438400" y="4151313"/>
            <a:ext cx="6172200" cy="1600200"/>
          </a:xfrm>
        </p:spPr>
        <p:txBody>
          <a:bodyPr/>
          <a:lstStyle/>
          <a:p>
            <a:pPr marL="609600" indent="-609600" algn="l">
              <a:buFontTx/>
              <a:buChar char="•"/>
            </a:pPr>
            <a:r>
              <a:rPr lang="en-US" altLang="en-US" sz="1600" smtClean="0">
                <a:latin typeface="Comic Sans MS" pitchFamily="66" charset="0"/>
              </a:rPr>
              <a:t>practice test questions</a:t>
            </a:r>
          </a:p>
          <a:p>
            <a:pPr marL="609600" indent="-609600" algn="l">
              <a:buFontTx/>
              <a:buChar char="•"/>
            </a:pPr>
            <a:r>
              <a:rPr lang="en-US" altLang="en-US" sz="1600" smtClean="0">
                <a:latin typeface="Comic Sans MS" pitchFamily="66" charset="0"/>
              </a:rPr>
              <a:t>review questions</a:t>
            </a:r>
          </a:p>
          <a:p>
            <a:pPr marL="609600" indent="-609600" algn="l">
              <a:buFontTx/>
              <a:buChar char="•"/>
            </a:pPr>
            <a:r>
              <a:rPr lang="en-US" altLang="en-US" sz="1600" smtClean="0">
                <a:latin typeface="Comic Sans MS" pitchFamily="66" charset="0"/>
              </a:rPr>
              <a:t>study guides and learning objectives</a:t>
            </a:r>
          </a:p>
          <a:p>
            <a:pPr marL="609600" indent="-609600" algn="l">
              <a:buFontTx/>
              <a:buChar char="•"/>
            </a:pPr>
            <a:r>
              <a:rPr lang="en-US" altLang="en-US" sz="1600" smtClean="0">
                <a:latin typeface="Comic Sans MS" pitchFamily="66" charset="0"/>
              </a:rPr>
              <a:t>PowerPoints on other topics</a:t>
            </a:r>
          </a:p>
        </p:txBody>
      </p:sp>
      <p:sp>
        <p:nvSpPr>
          <p:cNvPr id="33796"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1600" b="0">
                <a:solidFill>
                  <a:srgbClr val="000000"/>
                </a:solidFill>
                <a:latin typeface="Comic Sans MS" pitchFamily="66" charset="0"/>
              </a:rPr>
              <a:t>You can access the VCBC by going to the Science Prof Online website </a:t>
            </a:r>
            <a:r>
              <a:rPr lang="en-US" altLang="en-US" sz="1600">
                <a:solidFill>
                  <a:srgbClr val="000000"/>
                </a:solidFill>
                <a:latin typeface="Comic Sans MS" pitchFamily="66" charset="0"/>
                <a:hlinkClick r:id="rId4"/>
              </a:rPr>
              <a:t>www.ScienceProfOnline.com</a:t>
            </a:r>
            <a:endParaRPr lang="en-US" altLang="en-US" sz="1600">
              <a:solidFill>
                <a:srgbClr val="000000"/>
              </a:solidFill>
              <a:latin typeface="Comic Sans MS" pitchFamily="66" charset="0"/>
            </a:endParaRPr>
          </a:p>
        </p:txBody>
      </p:sp>
      <p:pic>
        <p:nvPicPr>
          <p:cNvPr id="33797"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600" y="4192408"/>
            <a:ext cx="1447800" cy="11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Images: </a:t>
            </a:r>
            <a:r>
              <a:rPr lang="en-US" altLang="en-US" sz="1000" b="0">
                <a:latin typeface="Comic Sans MS" pitchFamily="66" charset="0"/>
                <a:hlinkClick r:id="rId6"/>
              </a:rPr>
              <a:t>Blinded With Science</a:t>
            </a:r>
            <a:r>
              <a:rPr lang="en-US" altLang="en-US" sz="1000" b="0">
                <a:latin typeface="Comic Sans MS" pitchFamily="66" charset="0"/>
              </a:rPr>
              <a:t> album, Thomas Dolby; </a:t>
            </a:r>
            <a:r>
              <a:rPr lang="en-US" altLang="en-US" sz="1000" b="0">
                <a:latin typeface="Comic Sans MS" pitchFamily="66" charset="0"/>
                <a:hlinkClick r:id="rId7"/>
              </a:rPr>
              <a:t>Endomembrane system</a:t>
            </a:r>
            <a:r>
              <a:rPr lang="en-US" altLang="en-US" sz="1000" b="0">
                <a:latin typeface="Comic Sans MS" pitchFamily="66" charset="0"/>
              </a:rPr>
              <a:t>, Mariana Ruiz, Wiki</a:t>
            </a:r>
          </a:p>
        </p:txBody>
      </p:sp>
      <p:pic>
        <p:nvPicPr>
          <p:cNvPr id="33799" name="Picture 7"/>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57200" y="383611"/>
            <a:ext cx="2819400" cy="268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sz="half" idx="1"/>
          </p:nvPr>
        </p:nvSpPr>
        <p:spPr>
          <a:xfrm>
            <a:off x="460375" y="1463308"/>
            <a:ext cx="4648200" cy="4613886"/>
          </a:xfrm>
        </p:spPr>
        <p:txBody>
          <a:bodyPr/>
          <a:lstStyle/>
          <a:p>
            <a:pPr marL="0" indent="0" eaLnBrk="1" hangingPunct="1">
              <a:buNone/>
            </a:pPr>
            <a:r>
              <a:rPr lang="en-US" sz="1200" dirty="0" smtClean="0">
                <a:latin typeface="Comic Sans MS" panose="030F0702030302020204" pitchFamily="66" charset="0"/>
              </a:rPr>
              <a:t>LYRICS</a:t>
            </a:r>
          </a:p>
          <a:p>
            <a:pPr marL="0" indent="0" eaLnBrk="1" hangingPunct="1">
              <a:buNone/>
            </a:pPr>
            <a:r>
              <a:rPr lang="en-US" sz="1200" dirty="0" smtClean="0">
                <a:latin typeface="Comic Sans MS" panose="030F0702030302020204" pitchFamily="66" charset="0"/>
              </a:rPr>
              <a:t>Photosynthesis</a:t>
            </a:r>
            <a:r>
              <a:rPr lang="en-US" sz="1200" dirty="0">
                <a:latin typeface="Comic Sans MS" panose="030F0702030302020204" pitchFamily="66" charset="0"/>
              </a:rPr>
              <a:t/>
            </a:r>
            <a:br>
              <a:rPr lang="en-US" sz="1200" dirty="0">
                <a:latin typeface="Comic Sans MS" panose="030F0702030302020204" pitchFamily="66" charset="0"/>
              </a:rPr>
            </a:br>
            <a:r>
              <a:rPr lang="en-US" sz="1200" dirty="0">
                <a:latin typeface="Comic Sans MS" panose="030F0702030302020204" pitchFamily="66" charset="0"/>
              </a:rPr>
              <a:t>Photosynthesis</a:t>
            </a:r>
            <a:br>
              <a:rPr lang="en-US" sz="1200" dirty="0">
                <a:latin typeface="Comic Sans MS" panose="030F0702030302020204" pitchFamily="66" charset="0"/>
              </a:rPr>
            </a:br>
            <a:r>
              <a:rPr lang="en-US" sz="1200" dirty="0" err="1">
                <a:latin typeface="Comic Sans MS" panose="030F0702030302020204" pitchFamily="66" charset="0"/>
              </a:rPr>
              <a:t>Photosynthesis</a:t>
            </a:r>
            <a:r>
              <a:rPr lang="en-US" sz="1200" dirty="0">
                <a:latin typeface="Comic Sans MS" panose="030F0702030302020204" pitchFamily="66" charset="0"/>
              </a:rPr>
              <a:t/>
            </a:r>
            <a:br>
              <a:rPr lang="en-US" sz="1200" dirty="0">
                <a:latin typeface="Comic Sans MS" panose="030F0702030302020204" pitchFamily="66" charset="0"/>
              </a:rPr>
            </a:br>
            <a:r>
              <a:rPr lang="en-US" sz="1200" dirty="0">
                <a:latin typeface="Comic Sans MS" panose="030F0702030302020204" pitchFamily="66" charset="0"/>
              </a:rPr>
              <a:t/>
            </a:r>
            <a:br>
              <a:rPr lang="en-US" sz="1200" dirty="0">
                <a:latin typeface="Comic Sans MS" panose="030F0702030302020204" pitchFamily="66" charset="0"/>
              </a:rPr>
            </a:br>
            <a:r>
              <a:rPr lang="en-US" sz="1200" dirty="0" err="1">
                <a:latin typeface="Comic Sans MS" panose="030F0702030302020204" pitchFamily="66" charset="0"/>
              </a:rPr>
              <a:t>Photosynthesis</a:t>
            </a:r>
            <a:r>
              <a:rPr lang="en-US" sz="1200" dirty="0">
                <a:latin typeface="Comic Sans MS" panose="030F0702030302020204" pitchFamily="66" charset="0"/>
              </a:rPr>
              <a:t> does not involve a camera</a:t>
            </a:r>
            <a:br>
              <a:rPr lang="en-US" sz="1200" dirty="0">
                <a:latin typeface="Comic Sans MS" panose="030F0702030302020204" pitchFamily="66" charset="0"/>
              </a:rPr>
            </a:br>
            <a:r>
              <a:rPr lang="en-US" sz="1200" dirty="0">
                <a:latin typeface="Comic Sans MS" panose="030F0702030302020204" pitchFamily="66" charset="0"/>
              </a:rPr>
              <a:t>Or a synthesizer</a:t>
            </a:r>
            <a:br>
              <a:rPr lang="en-US" sz="1200" dirty="0">
                <a:latin typeface="Comic Sans MS" panose="030F0702030302020204" pitchFamily="66" charset="0"/>
              </a:rPr>
            </a:br>
            <a:r>
              <a:rPr lang="en-US" sz="1200" dirty="0">
                <a:latin typeface="Comic Sans MS" panose="030F0702030302020204" pitchFamily="66" charset="0"/>
              </a:rPr>
              <a:t>Although that's interesting too</a:t>
            </a:r>
            <a:br>
              <a:rPr lang="en-US" sz="1200" dirty="0">
                <a:latin typeface="Comic Sans MS" panose="030F0702030302020204" pitchFamily="66" charset="0"/>
              </a:rPr>
            </a:br>
            <a:r>
              <a:rPr lang="en-US" sz="1200" dirty="0">
                <a:latin typeface="Comic Sans MS" panose="030F0702030302020204" pitchFamily="66" charset="0"/>
              </a:rPr>
              <a:t>Photosynthesis is how plants take in light </a:t>
            </a:r>
            <a:br>
              <a:rPr lang="en-US" sz="1200" dirty="0">
                <a:latin typeface="Comic Sans MS" panose="030F0702030302020204" pitchFamily="66" charset="0"/>
              </a:rPr>
            </a:br>
            <a:r>
              <a:rPr lang="en-US" sz="1200" dirty="0">
                <a:latin typeface="Comic Sans MS" panose="030F0702030302020204" pitchFamily="66" charset="0"/>
              </a:rPr>
              <a:t>From the sun and turn it into energy</a:t>
            </a:r>
            <a:br>
              <a:rPr lang="en-US" sz="1200" dirty="0">
                <a:latin typeface="Comic Sans MS" panose="030F0702030302020204" pitchFamily="66" charset="0"/>
              </a:rPr>
            </a:br>
            <a:r>
              <a:rPr lang="en-US" sz="1200" dirty="0">
                <a:latin typeface="Comic Sans MS" panose="030F0702030302020204" pitchFamily="66" charset="0"/>
              </a:rPr>
              <a:t>It's actually a thing on which most life depends</a:t>
            </a:r>
            <a:br>
              <a:rPr lang="en-US" sz="1200" dirty="0">
                <a:latin typeface="Comic Sans MS" panose="030F0702030302020204" pitchFamily="66" charset="0"/>
              </a:rPr>
            </a:br>
            <a:r>
              <a:rPr lang="en-US" sz="1200" dirty="0">
                <a:latin typeface="Comic Sans MS" panose="030F0702030302020204" pitchFamily="66" charset="0"/>
              </a:rPr>
              <a:t>Here on the planet Earth</a:t>
            </a:r>
            <a:br>
              <a:rPr lang="en-US" sz="1200" dirty="0">
                <a:latin typeface="Comic Sans MS" panose="030F0702030302020204" pitchFamily="66" charset="0"/>
              </a:rPr>
            </a:br>
            <a:r>
              <a:rPr lang="en-US" sz="1200" dirty="0">
                <a:latin typeface="Comic Sans MS" panose="030F0702030302020204" pitchFamily="66" charset="0"/>
              </a:rPr>
              <a:t/>
            </a:r>
            <a:br>
              <a:rPr lang="en-US" sz="1200" dirty="0">
                <a:latin typeface="Comic Sans MS" panose="030F0702030302020204" pitchFamily="66" charset="0"/>
              </a:rPr>
            </a:br>
            <a:r>
              <a:rPr lang="en-US" sz="1200" dirty="0" smtClean="0">
                <a:latin typeface="Comic Sans MS" panose="030F0702030302020204" pitchFamily="66" charset="0"/>
              </a:rPr>
              <a:t>Photosynthesis X3</a:t>
            </a:r>
            <a:r>
              <a:rPr lang="en-US" sz="1200" dirty="0">
                <a:latin typeface="Comic Sans MS" panose="030F0702030302020204" pitchFamily="66" charset="0"/>
              </a:rPr>
              <a:t/>
            </a:r>
            <a:br>
              <a:rPr lang="en-US" sz="1200" dirty="0">
                <a:latin typeface="Comic Sans MS" panose="030F0702030302020204" pitchFamily="66" charset="0"/>
              </a:rPr>
            </a:br>
            <a:r>
              <a:rPr lang="en-US" sz="1200" dirty="0">
                <a:latin typeface="Comic Sans MS" panose="030F0702030302020204" pitchFamily="66" charset="0"/>
              </a:rPr>
              <a:t/>
            </a:r>
            <a:br>
              <a:rPr lang="en-US" sz="1200" dirty="0">
                <a:latin typeface="Comic Sans MS" panose="030F0702030302020204" pitchFamily="66" charset="0"/>
              </a:rPr>
            </a:br>
            <a:r>
              <a:rPr lang="en-US" sz="1200" dirty="0">
                <a:latin typeface="Comic Sans MS" panose="030F0702030302020204" pitchFamily="66" charset="0"/>
              </a:rPr>
              <a:t>With plants</a:t>
            </a:r>
            <a:br>
              <a:rPr lang="en-US" sz="1200" dirty="0">
                <a:latin typeface="Comic Sans MS" panose="030F0702030302020204" pitchFamily="66" charset="0"/>
              </a:rPr>
            </a:br>
            <a:r>
              <a:rPr lang="en-US" sz="1200" dirty="0">
                <a:latin typeface="Comic Sans MS" panose="030F0702030302020204" pitchFamily="66" charset="0"/>
              </a:rPr>
              <a:t/>
            </a:r>
            <a:br>
              <a:rPr lang="en-US" sz="1200" dirty="0">
                <a:latin typeface="Comic Sans MS" panose="030F0702030302020204" pitchFamily="66" charset="0"/>
              </a:rPr>
            </a:br>
            <a:r>
              <a:rPr lang="en-US" sz="1200" dirty="0">
                <a:latin typeface="Comic Sans MS" panose="030F0702030302020204" pitchFamily="66" charset="0"/>
              </a:rPr>
              <a:t>Chlorophyll cells take in carbon dioxide</a:t>
            </a:r>
            <a:br>
              <a:rPr lang="en-US" sz="1200" dirty="0">
                <a:latin typeface="Comic Sans MS" panose="030F0702030302020204" pitchFamily="66" charset="0"/>
              </a:rPr>
            </a:br>
            <a:r>
              <a:rPr lang="en-US" sz="1200" dirty="0">
                <a:latin typeface="Comic Sans MS" panose="030F0702030302020204" pitchFamily="66" charset="0"/>
              </a:rPr>
              <a:t>Now that's the air that we breathe out</a:t>
            </a:r>
            <a:br>
              <a:rPr lang="en-US" sz="1200" dirty="0">
                <a:latin typeface="Comic Sans MS" panose="030F0702030302020204" pitchFamily="66" charset="0"/>
              </a:rPr>
            </a:br>
            <a:r>
              <a:rPr lang="en-US" sz="1200" dirty="0">
                <a:latin typeface="Comic Sans MS" panose="030F0702030302020204" pitchFamily="66" charset="0"/>
              </a:rPr>
              <a:t>Combines it with water and exposes it to sunlight</a:t>
            </a:r>
            <a:br>
              <a:rPr lang="en-US" sz="1200" dirty="0">
                <a:latin typeface="Comic Sans MS" panose="030F0702030302020204" pitchFamily="66" charset="0"/>
              </a:rPr>
            </a:br>
            <a:r>
              <a:rPr lang="en-US" sz="1200" dirty="0">
                <a:latin typeface="Comic Sans MS" panose="030F0702030302020204" pitchFamily="66" charset="0"/>
              </a:rPr>
              <a:t>And that's how plants can make their own food</a:t>
            </a:r>
            <a:br>
              <a:rPr lang="en-US" sz="1200" dirty="0">
                <a:latin typeface="Comic Sans MS" panose="030F0702030302020204" pitchFamily="66" charset="0"/>
              </a:rPr>
            </a:br>
            <a:r>
              <a:rPr lang="en-US" sz="1200" dirty="0">
                <a:latin typeface="Comic Sans MS" panose="030F0702030302020204" pitchFamily="66" charset="0"/>
              </a:rPr>
              <a:t>Photosynthesis is why plants need light</a:t>
            </a:r>
            <a:br>
              <a:rPr lang="en-US" sz="1200" dirty="0">
                <a:latin typeface="Comic Sans MS" panose="030F0702030302020204" pitchFamily="66" charset="0"/>
              </a:rPr>
            </a:br>
            <a:r>
              <a:rPr lang="en-US" sz="1200" dirty="0">
                <a:latin typeface="Comic Sans MS" panose="030F0702030302020204" pitchFamily="66" charset="0"/>
              </a:rPr>
              <a:t>And photosynthesis is why humans need plants</a:t>
            </a:r>
            <a:br>
              <a:rPr lang="en-US" sz="1200" dirty="0">
                <a:latin typeface="Comic Sans MS" panose="030F0702030302020204" pitchFamily="66" charset="0"/>
              </a:rPr>
            </a:br>
            <a:r>
              <a:rPr lang="en-US" sz="1200" dirty="0">
                <a:latin typeface="Comic Sans MS" panose="030F0702030302020204" pitchFamily="66" charset="0"/>
              </a:rPr>
              <a:t>Because through photosynthesis plants make oxygen</a:t>
            </a:r>
            <a:br>
              <a:rPr lang="en-US" sz="1200" dirty="0">
                <a:latin typeface="Comic Sans MS" panose="030F0702030302020204" pitchFamily="66" charset="0"/>
              </a:rPr>
            </a:br>
            <a:r>
              <a:rPr lang="en-US" sz="1200" dirty="0">
                <a:latin typeface="Comic Sans MS" panose="030F0702030302020204" pitchFamily="66" charset="0"/>
              </a:rPr>
              <a:t>And humans need oxygen to breathe</a:t>
            </a:r>
            <a:br>
              <a:rPr lang="en-US" sz="1200" dirty="0">
                <a:latin typeface="Comic Sans MS" panose="030F0702030302020204" pitchFamily="66" charset="0"/>
              </a:rPr>
            </a:br>
            <a:r>
              <a:rPr lang="en-US" sz="1200" dirty="0">
                <a:latin typeface="Comic Sans MS" panose="030F0702030302020204" pitchFamily="66" charset="0"/>
              </a:rPr>
              <a:t/>
            </a:r>
            <a:br>
              <a:rPr lang="en-US" sz="1200" dirty="0">
                <a:latin typeface="Comic Sans MS" panose="030F0702030302020204" pitchFamily="66" charset="0"/>
              </a:rPr>
            </a:br>
            <a:r>
              <a:rPr lang="en-US" sz="1200" dirty="0" smtClean="0">
                <a:latin typeface="Comic Sans MS" panose="030F0702030302020204" pitchFamily="66" charset="0"/>
              </a:rPr>
              <a:t>Photosynthesis x3</a:t>
            </a:r>
            <a:r>
              <a:rPr lang="en-US" sz="1200" dirty="0">
                <a:latin typeface="Comic Sans MS" panose="030F0702030302020204" pitchFamily="66" charset="0"/>
              </a:rPr>
              <a:t/>
            </a:r>
            <a:br>
              <a:rPr lang="en-US" sz="1200" dirty="0">
                <a:latin typeface="Comic Sans MS" panose="030F0702030302020204" pitchFamily="66" charset="0"/>
              </a:rPr>
            </a:br>
            <a:endParaRPr lang="en-US" altLang="en-US" sz="1400" dirty="0">
              <a:latin typeface="Comic Sans MS" pitchFamily="66" charset="0"/>
            </a:endParaRPr>
          </a:p>
        </p:txBody>
      </p:sp>
      <p:sp>
        <p:nvSpPr>
          <p:cNvPr id="3175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3"/>
              </a:rPr>
              <a:t>Virtual Cell Biology Classroom</a:t>
            </a:r>
            <a:r>
              <a:rPr lang="en-US" altLang="en-US" sz="1000">
                <a:latin typeface="Comic Sans MS" pitchFamily="66" charset="0"/>
              </a:rPr>
              <a:t> on </a:t>
            </a:r>
            <a:r>
              <a:rPr lang="en-US" altLang="en-US" sz="1000">
                <a:latin typeface="Comic Sans MS" pitchFamily="66" charset="0"/>
                <a:hlinkClick r:id="rId4"/>
              </a:rPr>
              <a:t>ScienceProfOnline.com</a:t>
            </a:r>
            <a:endParaRPr lang="en-US" altLang="en-US" sz="1000">
              <a:latin typeface="Comic Sans MS" pitchFamily="66" charset="0"/>
            </a:endParaRPr>
          </a:p>
        </p:txBody>
      </p:sp>
      <p:sp>
        <p:nvSpPr>
          <p:cNvPr id="12" name="Rectangle 2"/>
          <p:cNvSpPr txBox="1">
            <a:spLocks noChangeArrowheads="1"/>
          </p:cNvSpPr>
          <p:nvPr/>
        </p:nvSpPr>
        <p:spPr bwMode="auto">
          <a:xfrm>
            <a:off x="188845" y="278423"/>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smtClean="0">
                <a:solidFill>
                  <a:srgbClr val="008000"/>
                </a:solidFill>
                <a:latin typeface="Comic Sans MS" pitchFamily="66" charset="0"/>
              </a:rPr>
              <a:t>“Photosynthesis”</a:t>
            </a:r>
          </a:p>
          <a:p>
            <a:pPr eaLnBrk="1" hangingPunct="1"/>
            <a:r>
              <a:rPr lang="en-US" altLang="en-US" sz="1600" b="0" kern="0" dirty="0">
                <a:solidFill>
                  <a:srgbClr val="008000"/>
                </a:solidFill>
                <a:latin typeface="Comic Sans MS" pitchFamily="66" charset="0"/>
              </a:rPr>
              <a:t>a</a:t>
            </a:r>
            <a:r>
              <a:rPr lang="en-US" altLang="en-US" sz="1600" b="0" kern="0" dirty="0" smtClean="0">
                <a:solidFill>
                  <a:srgbClr val="008000"/>
                </a:solidFill>
                <a:latin typeface="Comic Sans MS" pitchFamily="66" charset="0"/>
              </a:rPr>
              <a:t> song by </a:t>
            </a:r>
          </a:p>
          <a:p>
            <a:pPr eaLnBrk="1" hangingPunct="1"/>
            <a:r>
              <a:rPr lang="en-US" altLang="en-US" sz="2000" b="0" kern="0" dirty="0" smtClean="0">
                <a:solidFill>
                  <a:srgbClr val="008000"/>
                </a:solidFill>
                <a:latin typeface="Comic Sans MS" pitchFamily="66" charset="0"/>
              </a:rPr>
              <a:t>They Might Be Giants</a:t>
            </a:r>
          </a:p>
        </p:txBody>
      </p:sp>
      <p:sp>
        <p:nvSpPr>
          <p:cNvPr id="15" name="Text Box 16"/>
          <p:cNvSpPr txBox="1">
            <a:spLocks noChangeArrowheads="1"/>
          </p:cNvSpPr>
          <p:nvPr/>
        </p:nvSpPr>
        <p:spPr bwMode="auto">
          <a:xfrm>
            <a:off x="5829300" y="6634001"/>
            <a:ext cx="33147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dirty="0" smtClean="0">
                <a:latin typeface="Comic Sans MS" pitchFamily="66" charset="0"/>
                <a:hlinkClick r:id="rId5"/>
              </a:rPr>
              <a:t>Photosynthesis</a:t>
            </a:r>
            <a:r>
              <a:rPr lang="en-US" altLang="en-US" sz="1000" b="0" dirty="0" smtClean="0">
                <a:latin typeface="Comic Sans MS" pitchFamily="66" charset="0"/>
              </a:rPr>
              <a:t>, Wikipedia</a:t>
            </a:r>
            <a:endParaRPr lang="en-US" altLang="en-US" sz="1000" b="0" dirty="0">
              <a:latin typeface="Comic Sans MS" pitchFamily="66" charset="0"/>
            </a:endParaRPr>
          </a:p>
        </p:txBody>
      </p:sp>
      <p:sp>
        <p:nvSpPr>
          <p:cNvPr id="2" name="AutoShape 2" descr="data:image/jpeg;base64,/9j/4AAQSkZJRgABAQAAAQABAAD/2wCEAAkGBxQTEhUUExQWFBUXFRcXFxcXFRQXFhwYFx0WFhkYGBcYHCghGB0lHRQXITEiJSkrLi4uHB8zODMsNygtLisBCgoKDg0OGxAQGiwkHyQsLDQtMiwsLCwsLy0sLCwsLCwuLCwsLCwsLC0sLCwsLCwsLCwsLCwsLCwsLCwsLCwsLP/AABEIAMIBAwMBIgACEQEDEQH/xAAbAAABBQEBAAAAAAAAAAAAAAAFAAIDBAYBB//EAEAQAAIBAgQDBgMFBgUEAwEAAAECAwARBAUSITFBUQYTImFxgZGhsSMyQlLRBxRyweHwM4KSovEVJGLCFkOyNP/EABoBAAIDAQEAAAAAAAAAAAAAAAABAgMEBQb/xAAxEQACAgEEAQIEBQMFAQAAAAAAAQIDEQQSITETQVEiYXGBFCMykaEFQrFi0eHw8ST/2gAMAwEAAhEDEQA/APT+1mZtAiMOBJB9eIoN2f7VGTERxngxI97Ej6Vf/aHBqw1x+A6vmq/RjXm+UT93PE/5ZEPtcX+Vc3UXShasdET3GlXbUrV0iRylXbUrUAcpV21K1AHKVdtStQA1zYHa/lWen7SEGwTSeBvxrR2rGdppFM50jcAaj1PGsGvsnXDdF4IzeEbFTsK7WZyntCbhZbb7Bht8a0wq/TaiF0cx+4RaYqVdtStWgkcodi5nVjsSORFErUrVCcdyxnAA7CO7ngQOZq/ppxqOSVV+8QPWlGO1csBxWuaK6pB4b101JYAG43EFCem3zv8ApTcHjNTgdf8AmoM5Hj9VHyvVTDX1CxseAPQnYG3OudZdJW4+YmaaqmJzONHCM1mNtgrEDUdK6iBZbnYXteh+TySxkpOHAZhodnEm+kagT+G7BiOXAbcKnxeGDYlFIOlkLtubFoHj0A+X2rG3Ow6V0xhSq8uKA2FTTk2NuNUYsMxPSqrJSXEQJ4JSx8q7JNZrelTxxgCwqhjR46jJuMciZLPMVP0qeCUMK7JEGG9QYeAq3lT+JMC1SpUqvGDO0GH1wOvVWB9CpH6H2rxY17y9eK57BoxEy8hI1vS9x8jXG1a+PIpLg9kyzEa4o3/Min4gVarN9h8RqwcX/jdf9JNvlaj+qtcNVwsokkd7yng1TxWLSMXkdVHmbVNBOGUMpDKdwRwIqNV7UviY8FilXFaletykmsoidpVBiZ9IB471JHICLijcs4AcawOcC08l/wA5+e4rW5jncMLBXY6yL6VVna3UqoJA9axmd5vA8/hexZQdLho2uNtg4F+XCuX/AFTEq1FPlPr1Izi9ucENbHs1ju8j0k+JNvbkf5e1Y2iWQYrRMvRvCffh87VytFe6rl7Psqg8M3VKlSr1ReKlSpUAKg2eLup8rUZqvi4A62Psehqm+O6DiBn4cQynwm30o1gceH2OzUJnwbJxHuOFQK1txx41za7LKnhkQjna+JT5UOVrEHob0TzS5jjY8edvMULo1PFmQD2ZYiJIWeZlSO27MbAX4G/W9redqFJnyAxvIkyABlMjQyLHY6fEWt4QdINz1qn2lk1YeAhe9kjnjkWEDUziMnXZeqqSwvtdV60TONLpGxOqMxlpWC2jKFCSRquRa3D2NdWDzFMaDQa9dIrM5JiMTDh4lkw5dQigd06l1Ww0q6SEbqNjpJ4e1FsBnMUrFFYrIOMbqUkA66GsSPMbVMYRqpiICXB5c6t0qjKKksMDlcvXTTGFKbaXADqVcvSp5Q8DXryHtmlsbN5lT8VWvTcPmY1mNvvAEg9QOI9awHaC0iySMBqO97C+1gB8K4+snFNfMjLoNfs5lLQSxg2KvceWofqpo5neerAg4GRhsv8AM+VZT9mWI0yzL1jDf6Tb/wB6mx+Dj7wnEYgFid1jUsR0F+W1KWVUpIFLgG6pcTLxLueHQfoK9Hy7Cd1GkY/CoHvzPxoFkuOwiEJCbMSN2BBblbUfXhWrAqek06lmW7LGgB2nzpsOqJEA08xKxhr6QF3eR7b6VB4cyVG16x2a4eVCJ5ZnxIFhKkhIjCk/fjjQqFKkjY38IO97Vre1nZ+TEPFLC6rJGrpZwSrK5Rjuu6kGMb789uYEf/E5nH/dzIsS+IpFqJYruNbt+G43AG/W1xT1VWr8sVS8QXZog69j3dkGAwqk/Yu+Hk4gB5JIGt+F4ZGIHquk+dH+zudLJ3iSWjkibTKhOwNgQyk8UZSCD6jiDWSzHHLhkaZidKEWNrFidlVRzY8hWfxOKxGLm/eH/wC1XQE7tLGRlBLDvXINiCzWC2Iud96WkuslFuXp0/cywTZq817yHEzSBGmjlcOJI1MlvCq6JAl2FtJsbWsaoY+JsV3bGBhFG5LPLGVG6smhQ4u19QvYWFqv9hM4s0uFZvtI7SKSbs8Tk2JJ3JVrrfpp61tMXGZYHB4lT8RuKhPQVzsd3O/DfHRod8vH4zzOAdw6x3Jie4jublHA1aAx3KkBiL8LW5iiQ2oT2jbTGjDiMRhrdd5UUj4E0Wrl2cxUn3z/ABgwnomBm1ordVBp0+IVAWdlVRzYgD4mh3ZqS8C+RI+f/FDmxF4zi3USHXphRjZEVn7tW8ibhi9ibGw2r1VEt9cZe6L10XcX2mgjsSWIvuwR9I8yxFqK4edXUMpBVhcEUITMpkZRiEj0OwTXGzHSzbKGVxexJtqB5jbnSyGLuZcRhwfAGWaMflSbVqUeQkRyOgYDlU8NPPoMOVE3GpaifjVGp/TkaHrXDEOg+FcjNSVZU98FkGUs2S8Z8iD/AH8ayimacsuGCqFYo00t9AI2YIg3lYHbio8+VbHFrdSvUWoA+XTRhv3eUKGJYqUDi54lQSNJJ36XvtvVFtcZWKUlwRYsvjiws0cILT4iUEySsQXCqpa7WFkW4UBVAG9+tCcTgcU8UuGXSqQyGUSIxLTHX+8pDoI8F9Shjcg8AADtZy3JiJQVkZZNMiu7KHdu8MbM1zsG+zW21gNgNhWjwuEWMaVudySWN2LHcsxPEn+9qursUoZQAHNMymLwz4bEJ3EhWJonQEB2NlsRZ1JJ0sLnTYG2xvLmDSmSHXFGhjcOXWQu1rEMqgoNmvY3PDkaKYnAwRsZ+6j738+hdZP8Vr0Jkck3O5NVajUbFhdiyabDTh1uKlobkqEISeZ2+l6JVdTJygmyQ1hTBeuxzBr2INjY2606iVe55TA5alXaVSwBk84yybvVkhGrSwbYi+3Ebmsb2jxil3jUFQHO3Ow5eVbfuX/eV2YIxINtgRYmxPTa9eaZjJqmkbkZGI9Lm1cjVQjndj1IsPdgZB++AW2Mbj6H+VH8b2NkDExMpUk2DXBHlwN6zHYVrY6Lz1j/AGtXroNX6amFteJejBIxuV9jSG1TMNtwq33I4XNq2ELXUHqAadUeF+6PK4+BIrZTTGriI+CQ0EzsM7pGQRGQSSPxEcFJ5UcvUcsYIsaldX5I4yM8z7cZfJ3kMyxGSCFG8MfiZHYi8vdjd/CALi5Hi23qpkWXPjT9i1o9i81rgX/Cl9mfyP3dieIv6CRY25g2NYbtVjFhdlw8lzIf+4w8ZW3DaRjwiJGzXILADpvlio5w10OMmuCl2gxEMehsAiI2FZ2GIcn7W4tIjHi6NaxduYBA2Bq7lHaPEz4vDkq6AstsOniIRhpleYjawBJF+FhzNZnCq+JIC6dKn7w8UII5Lw75h7KPWtLlPZxIwSWkLN99jI4ZvWxsB5DYVk1P9Up07+Lv2RphppT5IO0sRbHph1Hhifv5TyA37pPUsdXotEK5/wDHIbsyGWN2tdllkubbAkFiDt1Bps4aEDvGDKSB3gFtzsA45XO1xtfba4vxpaym9pV8fJ/uUXaOyCz6Gx7JN9iw6OfoK5gJlgTuZ7Iq6grN/hslzp8XC+nYg2O3Mb1j8t7RzrHOIAgKTmIKys0jMFiJ8N1VVJkUA3NyRtWsw0OKcWONj1WGpUgjJU9D4z6V6nR8UxT7wVpcFTFZllkMivJioVIN1Q4o92CODCHXoB8wtQZfm4fHNMLiN0SFdQKkqpdg+k7i7SG197DzoFLlirPM0mJJkUsijukJILM50LCCyub2JK7KbimYCYW0gMrJa6srKRfddmA26elZtfqrK+Ev/PoEliOUeqVHIKZgZtcat1UGpJBWyzE68oaGoakFA+0z2hFjY6xb5miGTTM8KM3Ej+ZF/lWfS3Jydf3B9lqRL1UZwDYkX6Xq8aD55Furex+oq+/4Y7kJliy6la4uD5b35VYePYnmN/hvWdZrW8t/fjWiaS6jzFVUWqeeAB2cOSVAF9r/AB/4qHBZezG7Cw+dE6niWh0Kdm6QYHogAsOFdNVcZjkjtqPHgALmoYc4iY8Sv8Qt860O2uL25GUMkkPfyL11fI0bklVeJA9aD4SLRiJG/CFLX8jv/I0PScyS6m/sVjhc6o4fq2I1QNKmRDYelKtyk/YAVmWO8L8A0QMi3Ox0g3+RI968eIr1rtnpjwczWALKEvz8RA+l68lvXL1rakk2RkG+xP8A/dD6t/8Alq9edbgjqK8c7KT93iVf8ocj10kD616NDnhSJGluztcgAAeHgCelPS3wri1L6jiU8LmMkL6XJIBsQdzbqDWkwjXQEc9x771Bi8FHMoZhY2vcbHrUmXx6Y1BN7D5cq00Vzrk1J5i+iSJg1SA1Eadqoqt2tpvgk0Au1WWd8hQSSQ94NJeNrMGAJW/UG5uNuA3rBYrsSEjtM4cMyokUalI7sd3kJJZ2sGO+wPW169UxEZZSOfL1G4rOZupL4YW8Pf8Ai8vs5Qv+6w9xVVkpNScfsKOFJZKOCy0IAFXhsLCwAHQVYeMjiKuZ2JVhZoBeRPGqcn07tH/mFwD1INNynOIMVGGidWuN1JAdTzV1O6sOBFuVecl/R98dzk3I6f4nDxgC4LNkkdo7PHIN9EiFCR1Xk49CafjAXYR2DRsHEu+4BFlFvMm/tRXF4Hmtri9tgSL9KyxxOIU3aAmVRbVGVaGVd9iCwaM89wdN+YrE9I67esYXq/5X/ePoW+ROJQlgaNll3ZHkfDzWNiJ49LxsQN/tEQC9+AQc61XZDEDUHihZ1kOgynSpUC5/wwAEUNfY778TVXK173C4tjEY3bFR6Fbe8qJhwu44+MaSR+U9KsZVlS/vCridSTMJW7u66ZFQjxB4yCVUSJs4vfhXr9PVP8ueP7Vnn1ObLak4/MNdqo17sG4XxjYKe8Yt4FVCNwxLWuPiBVLsxkGmNzPGFMj6whbWyiyjxPvcki9rkC9r0MyrEYfu0mhxILtOAUDxtZTNcraxZbICNuVbeKQMLggjqKepUXPLXOPf0K88bRYSIRqEW+kcOdWGO1RUyeEsALkbg7c7G9qlXZJR2+gmgdnSI/do7aQWJ+A/rRWFAqhV2AFhTWjFwSBccDTlFV1OUJPC5YY5ySg1VzSLVGfKx+FWgK44uLV0XHdHDImWc7n1o3lW6hjyGkDoB/M0FMZ1Ec72ovk9xqU7EEH4/wDFczS8WiCdqVKlXWGVMdgVlHi2I4EcRQiTIX5OtvO4rRVDiwSjBeOk2rPbp658tcgZTDzlWIvdSCp9D0qfC4KQPuh9bbfGnYHKXZhqBVRxvx9q0t7Vi0+mc1mfCQhsYsBXaQkpV01gDG/tMxdoo4uraj6AED5mvOK137QJtUx6CwHoKzuLwJRVe4INva+9cbWTzZyRl2GuwOXiad9XBYib9GLKAfka15y7VI8s7KqodwOHhAt6D9aH/swwto5ZD+Jwo9EF/q3yop2jwck4ZYvzrccAdIN9+H4h7jyq6NEXSpNZfePf2JIEZn2qke4itGnDURdz6dKJdkZZ3VmkZim2jVx8yPK1Q5f2TVCplOtiw8I+6BxN+vCtUIwNhsKUab5vdN/YIjaQp7CqeY4sRRl+JHAdTTtj43yT9C8FoHm+GDK6uSgbg17EG91ZSeYIBHpUeG7UKfvqV8xvU8uaYeZSjNYH8wI96seoonHEJLJXuRmx2tSC0eN8DW/xo1ZsO9uDagD3ZP5DwOwJG9U86x+USASyLFMSL64kLuBzLNHuvuQab2twTww+F1IldYlZTv4rliB1CBj7UH7O5RE6NJIqjDxkrHHwjPd3DyOODC6kC+21971jnaqq3basfR9/Q0U7p8FzCzYGKXDPl6wyPM7Ld5JBpXu5HFi5IRmKhLkfitzojnePlkjlbCjumiC953qE2lLKFgCX3J1AlgbWIte+zY4cW8QdYIJIm3WJmMT6Pwkhgygkb6drXodKpZSkn77hDdZGUAyISltOlgrqfuiwFuA2qqU1Nfn1Zx1zu/ddl+Gv0yDGMzFGijgieRThyJZpghjKsAx21bamLkkb7XHMVT/6jiWQ/vDYdJJE7lpFLtMYySdEca7JIQ1zbVvy2FX+zmVLihYxmPDI28bahLI1gbyb6kG4ax8TeEmw463Luz+FgOqHDxRsfxLGob3YC9baq9TbHc5bE/TGeF/jJVOVcXjGTES5IsTCfuwjSLZV0KrIi7AG29zck38hyp8UzJurFfQ2rT9r4x3anmH+oP6VlK5mur8Vu2L6SMdkm5ZNvkLs0Ks51E33PS+1EL1WwEemNF6KBQ3PMeYz4TuEv14so4exro+ZVwXHSLelkv5nhWkUKshTfew3PlxqXAQ92ipe9hx68yaE5PnLSuEKciSQdtvKjoSp0Sdj8kF8gWGSUyeQKpY8henCqmONyq8ibn0Xl8bV0ZSxEQN0FZlJ4mx+P9aJxDxX8rVDiIA5BOxHA/OpgazVw2NiLdKmCQU41rzkZDLi0U2ZgD0JtUorD4yYu7Md7k/DkK0XZ3Flk0niv05Vgp1vktcGvoLIXtUGMiLKQNjt8rVYptb2k0MgjQgAUqsVykoIWDzLt5GBJxtcUAOKBiEZJIBvsOQ4CtB2yxbh7BiPTb50CyaF58RHHqY6nF9z90bt8ga4d8d1mPmJ9m97PQPFCkRkVRoL2As1juSzHhx/Dv6VSftTIBaJEVfzNxPnbb4b1sMXl0cgs6BgOG249DyrKZ72ajjs0YYLz3vY8q16iu2uGYPhfuDGQ9qnJGrSWsQpUG1zbc348OVXcomkaZfGx4k3JItVPCdnr6WjBNxe7EbbkbfD51qcqy8RL1Y8T/IeVUU132zTk3hfyBbmQlSAbEggHoetYLMHl1aZWYlev1r0Amh+ZIrWBUMeNyK167Tq2Gc4wElkx8GAkYXC7dTt9aU2DZASwI6W4etxWnUV071zfwEcYyR2o81zq5lgF9gJX8r2jS/rZ2qXBSlsrg023GGjkvwAMkcc2q3AW1396M9tMCqLHKotpl0tvtaUaR/vCfGsvluOjw/ewYjw4aZmZXN9KNJ99HP4ASSwbhckbbXWo08vDDjLi08e6T5Nule3g9OVJL+J19FSw/3EmrA2rGwY+NYwJPtgB/iR4sLqHIsrSqoPWxI9KhxPanDwqXEQUj8TzxSm/RUjkkdj5AD1FSjKM+Yssw0afLZLZlIoY2bCIXXe2pJHCnpfTIb+QXyrUVk+xeUyhnxWIuJJUVVjNvAgJbxWJGtibkDYAKN7E1qzXaoi1BJ9mSX6mAu10ZMSkcA2/uCBWby7Dl5UUczv6Dc1psfnaq7RtGSBseH0ruRCC7GOwYngeNuQrl6iiu/ULEl8yprLCYrE4vEl2lY87D2vt9K22MkCxu3RSflWNyXA962nlcFvQA7e5P1qOtpacK49sc36BXI4u5hMpHici3py/Wr0GbfmHuP0q5jMNqj0ja1re1Z91I2Isa0TU9PGMY9Y/kFwaiKUMLg3FVZBea3RPqf6UOyiaz6eR+tE+E3qm3sf61phb5IJ/Ma5OTKVHmTaop5Qti3yFWcWwABPX+RoVmUwIABvvfalfLZlgEcNIHFwdr2q2axOLlN9N9ulOwePeM7HboeFZYf1BReJIW4rypZiDyJHwNqL9lx9o38P86oZk4Z9a8GANuh4EfEUWyECONpGNgfoKyaaP/0Z9EJB6uUAxef8ox7n9KrYXNZS27e1hXTlr6lLauSWUailUcb3ArtbFJBlHl/bX/ENF/2bZXYNiGG5uien4j7nb2qn2hy9p8SsScWbjyA5sfQVv8Dg1iRY1FlVQB7VzPHJ2toaXJYc7G3SgODzksHVwL6SRtxPS1GJMZGraCwDdDQlsrtiFYfdJ1W8xufbhWjUOzMXB/VfUQVy/Dd2gWrVNp1a4pJJDIma1DZWJYmiM3P0oZasM29zQMQ+dd8qbenAVEiVc1wCTwyQtfTIhUkcRfgw8wdx6V5fJK0Ldxix3cg8OphaKXoyOfCbjfSTccLV6picQsYux0jzoDie2eGAZdBmB6qNB/1cfhRvj1JkoyaMJgsg1OZv3NZsLKNFljRmIQeKZeYsWAuNmCnyuY7P5DFFJLAbCRlBwzEL3UsI+/E4AsXFwSeJGkjgwNrGdt5zIiwIt9xHGI97cLfesABxOwFVMbmndmGMBGlikWVtJOiMDUVjDcb2IX+EG9r1ntuj5Ft5T4a+Xuvo/wBy+EsxbfGOmaDIc9OFbu5dRw4fu7vcyYeTlG/5ojcWflcblSCN/Xk+ZZs0qO0uiN8QqqoF9olveUjqQxA/y0Uy/tiqSAu7sm9xa48rXqyjW7G4Sy1nCfy+f06+ZXY1x7vs0PajAf8A2qPJv5H+VZ5HKkEGxHOtE3aZTt3ZI/iHD4UBxBUm6XHUHl6HpWLWOqct9b+pSw9LmDT4YqBeQkKQLb23J38hUWTRHDq8kptuFCA3udj8d/rVTs5Lpl3/ACN67b7fCpM81aYtXNWY/wATG5+F7VfGxyq88v1R4X+4/mSydp3vsigeZJorl0gxEep1AIJG3l0rKYXCNI2lBf6D1NbbLcIIownG3E9SdzVmildbN+TmIyJMsUMCCRbzqefD7DTxU3Fz8ifOp7UwPeumqoRXCGD80lBi89QBHMceNBqL55wXqT9P+aFxrc2+HrXN1b/Mx8iDIXwusi3E7eVVMTh2Q2YWNXzLoIbmCDaqOIxDSMWY3P8AewrBYoKP+oRzuvCG5E2+h/nT8Tii1hwVRZR5dfWqk2NjiF5S1uQXiT0rOYrP5GJ0AIOXM29aiovbwBpyauZVh2ZvCLjry+Nedz4ln3Y3+NHsiz2b7OEOVRRYBdif4jxNWU1pTW5gj1SNbACu1WwpOgelKvQpLBaQYTBgM7j77XGq3AeXvvVLMu0ywqFPjltuo4AjY3PL0opJrJsi2H5j08hzPwrIydj52ckum5JJ3J3N+FqxWeaOfGiLBuPzyWZgSFB4AKvG/I341tsmRxtJxRbA/wAVj8rWqrk3ZZIWDse8ccLiyg+Q61BnWKLOUW/He17ngLfL51RGEqF5bOW/QRpgQaazVTyjDmOEBuO5t0vyqcuBa548Pr/KtNt0nFehOKHMaHMADbeiQWqGbTCONpOg+J4AVTlrmQSI29K4KhwUpeNHItqUHypmMxapsbk2J0qCz26hR9aecrKIGA7VZw00rKD9mh0gX2JGxY9d728qhyHs5Pix3iDTDveQ7ltNwRGlxqNwRckD1qgmGLX6HrzHpV7CI8f3Z5huTZZpALncm1+JNZI2wU82LIgaZZcOzxsHwwYk3kjInKX2DzAFLX4abevOu5SIf3hP3lGbDgksq2Oo2uC+92S+xW1ydybbEniItZJdpHLCzapZWuOhBaxG9V2wiJHpRQABsBypO+CnuiiTllYO53DhdevCNL438aNEAqJZraLFbAEKAovxJ60NgYm91K2NhfmOvl6VMsLHgDVlcM/M28uNK25SecIi3kuQ54w2ZQfQkVaGeJzVgfY0Cc2JHzFdWA2vYketUbIsRs8h7SYeMsXLAmwHgJ9eFEcw7T4N1Hi7wg7Kda8eZ2rznYcj709YtXC/+n+tXxtcIbF0GT0HD9toEFtFhbYJub+4FXsp7ZwSozSEQkEjSzXJFgbjbzry1o7cSR7f1p0Udztc/wB+tWQ1dkPUlk3mL/aIokskWqO+7FrMRzIFvrXMb2/QMO6jLC+5Y6dvIC9ZGHKWYEqrGwvspI+NFMH2OxD21ARg82NyPYVJam6fQZZfz3tqHt3MZ2H3n2A6+EHegSZ/iNQOvboFBH9+9aTLexiaQXJZulwF29iTVrEZDCmkAs1r3F7L6AW/nUbY2P8AMYjNY3tBNO1ok0+niN+Z6Ci+T5fORZyXY+Ww9TRaKMAEAAc9gPK9X8Jm0kl0iVSymzO5so9hux68KjXTGyXxMDzLP5NWIdb3CMUHTw7E/EGqI0+Z9NqLZjlz97I8gA1OzXUWU3JNx09KjWEDgAKom1F4Qgfa/BT8f6URyOM94PCaeKvZSPGKUJ/EgR6RhT4F9KVcwyeEelKvRLotM32gzqaN/A9hfhYEfStB2ezEzwhyLG5VrcLjmKr4zs8srXZzboAv1NX0jSCI6R4UFwBWeuFkbHJv4SKKuGzgNIY3Gk3IHt9KuYXDqo2A1Hcnmb770CxATENrj8LixZTzA5jrVbPoHjk75SQGA36GwFj8KzvUTjFza3Je3t/wAczHPYIXCSvoJ3F1ax/zWtQftlFNKkD4S72k16oyDyNjxsRvRDEGKfChsQAVI38iLi6nkdqy+S9oEw8f7vhI5MQxdmGoADfyBO23HYelXWTjPG7pr7jybDJXnMI/eQok6L05X5X9KC9sy7BI1sF+8WZlUXHAbnkLmmNg8fOLzTDDqfwRDxb9W/rQ/GdlIe8VA0kj3BkZm4LcbbD7x3t0AJ5C9NsZT6TwGeAomeQqqYdJ400ooeUkH2TkW8+A86O5VHCFvCytfdmDBmY9WbiTWePYjCcPtF9Hv8iDVaXsI8Z14XEMjDhq2/3L+lXw8kfRMQdzTsxBKbgd2x3uu1z1I4VmMb2TlRgEZXvw/CeZ5+Qo/hM5liAXGoUI/wDuUXiI8yPun1tVyfHbCbTdBY7EE2NwD0P3utQuqpmstYYNGExGSTpctEwA52uPiKpvAynxKwPQgivTJMeksTFGvwuOY3HEVYU/aOxOyoov/qY/K1Znoq5P4JcCweT2rmoVuczz8E2jRSPzMoJPoP1qBMaTh52KIWVbIQi31H25caybK9+xTz9iPBihh1ve29S1TvWkGbWy0p+LvO6vz0bPx9NqjCtSzl+gwKYgxG1ydgON/bnRjD9msS3CPSPMhR8L0Y7GZMraZn3KABVI4Nx1H2O1bHvRe1xf1rZp9FGcN02GDGYbsSx/xZAPJRc/E1ch7IpFuihz1Y7/AA4VqRTrVv8AwVKWEiWANluHZGuwsLWsLfyqzmMtkNuJ+nOrEqWueVDpcYjDTvv5VGSVUHHIFQYshQq7efOq9T4WDU1uXP0q9mCgR8huLVj2SnFyfSECg1jQwzy4WRpNJeFiS1hcpfYnzXnRHST5nyrQ4SI6QCLXXxevDh5ilRU7GCM3gVWYAqQyHidiLedSY3K8G2wVlPVOHwO1ASncY1oY9kdQzLyBFzcD2Pxo2Khnb8OE2BAvZFXF45j/AJl/SnYTslLG99SMPUj6ijHenDQliLszAAdOPH4U3Kc9LtocAE8COHoavjDTqUYzWJMAtDGQoB5VypCaVdPgkQZnmccC6pGt0HEn0FBsN2qWQ20ALfe7rq0na+m249DQLtjKTJ8hQXLYGkkRFvcsAD9T8L1zL9XNWbY9Ecm3zvLe6XvYiVseA5X5g02DtAi4d2xBvp2ta5e/AAczRzMmVYWL20hfETwtzNebZblxx8/hDJChOonpyA6sR8Kdtcq7k6/XtDLEEeIzN7f4eHU8Pwi3AD8zfIVtcsyqLDrpiW3Undm8yaI4PCrGioihVUWAFRGtUadiy+WBTzTHCGNmI1Hku9ySQANhtckUOyOTSxDn7VzqcMUBvwsoG9hYAelTTDvMWq/ghAkb+M3EYv5DU1vSs5L2exDOzEBbsTcsOu3C/lWe6ck8xWRG2j3uanjktVLLIGSJVd9bDif74+tWq0wbxkZPPwNAMzytVjl7q8f/AIqLxk7NunI+YtRLMsxSMBWvdhYAfC5qOHNow5jY2a/Pgb+dRtsrb2SayDMVhMUUddd1GoXZblbX5jiPhR/HZoJIW7s31uLleBWwHH2G1FM8w66LhV1X42F7AEnf2rKTZepOpCY3/Mm3xHA1zJVy0+a0+GRSwWsBkskh3GhepH0FaA4HRpCL4VG3Dd28N29B9aAf9ax2HQO8aYiP863Vhy8Q9fKrGX9u8OwAk1xttclQVv6qTV1cKqo/D2/ccYoZmnYZG3gfQbfdbdT78RQ3svkROIeOdbiGzFb3GptNtxx2FbbBZrDKPs5UbyDC/wAONUsjiPfYpzwaWw62QBfhWrw1SlFxHgsYIH/uAOPeNb/SLUIa/PjRrB7TzDrob4i38qdjcvD7jZvkaVlMpw+HtZ/yAMwmOZPMdP0o9DKGAI4GgMmXSD8N/SrT45MPCDIdP8Vhcnew+NLTSnBtT6EiXN5iRoUHzsPlQcbGi2DxqyKGBte+3DgSOdjypuMVWHEXttwqN0PI9yYZIcLMqaiebED2qvi8TrPQD+7mmTNy87/T9KG5ykjRlYgNTbEkgWB4/pWaVj27UIJdncQkzBkNwC3xG386NZnju6XYF3NwiDix4+w6nkKxfY2N8MZhbvXOkCNLkgi+7MbBRuPhzrUw4JiGklPjK+IjkvHQn5R1PE+VbtJxVwNAjLMiKLLiZ7PM6kgckB5DztUmTk98vv8AQ1dkzsWKhPDa3G23DhVfLpViBexYnZf0PQ1ms8bnHa+F2MNZpg+9jK3sb3B8x/ZrNYbLpUk8SHY8RuPjRvL837xwpS177g34UVrTOmrUtTT6AhRtqVcj4Uq0bsByYLtSPH70b7GZP3Y71x4mHhHML19T9KnxuWoH7yQF7G6oOZ86H4/NcWb92oTpYXPuTWHxqFvkl9hYI+1uLfFTrgYDzvK3IW5HyFwfWwrV5Tl6QRrHGLBR7k82PmaAdhcuaISl18bMCXPE3uSPjv70YzqaRVXuzY332vsOVaYPEXbLsYTvUGJIUFibAAk+g40JzOSW0LoSNrsBwJ22Pzq1jQZisdvAbNKf/HiE/wAx4+V6sVim2sAVclgYRmRhZ5mMjDoG+6vsukVbkG3OiBUUxoxY7cqPFwBAnSpki606IbD0p9TjD3DBn+0OCZpYnH3dgfKxvWex5+0e/wCY1vJ1vYcjx9BQbE9nVfxBirHcjiL1zNZopWNyh6kZRIsmlaaMKd9N1J8iRb5Aih8qaSQeINqPZBgDCHBIJLcRzsB/WoM5wBL6l4Hj6iiWnm6IuXaDDwLKodcYuTYM1gOpA39rmuY/sxhpR4owDa2pfC3uRx965gneMEBb3N6d3krMLmwuNht8+NQSeEmiaaM1jf2fHjDN7OLf7l/Sh/8A03MYGCo7EngEkDcPJv0r0mZSVIU2PI0DyXDSF1ZySRckn3p+N5SSBoyqZ1mMThnjZmI0eKI787eHiaM4PtPjjxwRb0Dp/wDq9abOoi0YK/eVlYe1XY2uAeorZCmUZuKkxAFc9xFrtgZR/nj/AJkUHzLM3la74aYW2Fu7Yj4mts8YNr8jeh2a4QsQw6WNGorm4d5BmXw2PsDrjlHmYzvff8N6Ye0ESnhIdxsI2v8AO1G/3RulPiwhvcjhvXP8cvYjgzeJz92JMWGkNz+IW+Q/WokgxUx+0YQpzVfvEdL8vjWl/dG6VZwOAJYFuA3pqmcpYwPBcyTALDEFUWv4j1uepq8yA3B4HauNXVNdeCUfgXoSMtmkEaMVS9xxudh5UsvjWQhGBHmv/sKN4vKUkbUbgnjY0/L8Esd7DnxPG1YfwkvLnCwIigwndX0BR/5OTc/DgKtYOfWtyOZG24NuYPSnyQK33hf14VIBat0YbXx0MjFKnkUqlsAhkFRaBfgPhXaVQs7EyzGNqbKK7Sqcv0AjrLtXIRt70qVKP6hj6VKlVgHFrtKlSXQHK43ClSpARipH4UqVKImMArtq7SqsQ40yIfWu0qnHsmOeknCuUqf9whLSelSpgctStSpVWJHCtSKK5Spw7GdpClSqfqAqVKlTAVKlSpgKlSpU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10" name="Picture 6" descr="http://i1.ytimg.com/vi/LgYPeeABoUs/hqdefaul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832279"/>
            <a:ext cx="4038600" cy="3028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5306889"/>
            <a:ext cx="2362200" cy="830997"/>
          </a:xfrm>
          <a:prstGeom prst="rect">
            <a:avLst/>
          </a:prstGeom>
          <a:noFill/>
        </p:spPr>
        <p:txBody>
          <a:bodyPr wrap="square" rtlCol="0">
            <a:spAutoFit/>
          </a:bodyPr>
          <a:lstStyle/>
          <a:p>
            <a:pPr algn="ctr"/>
            <a:r>
              <a:rPr lang="en-US" sz="1600" b="0" dirty="0" smtClean="0">
                <a:latin typeface="Comic Sans MS" panose="030F0702030302020204" pitchFamily="66" charset="0"/>
              </a:rPr>
              <a:t>Watch the “</a:t>
            </a:r>
            <a:r>
              <a:rPr lang="en-US" sz="1600" b="0" dirty="0" smtClean="0">
                <a:latin typeface="Comic Sans MS" panose="030F0702030302020204" pitchFamily="66" charset="0"/>
                <a:hlinkClick r:id="rId7"/>
              </a:rPr>
              <a:t>Photosynthesis</a:t>
            </a:r>
            <a:r>
              <a:rPr lang="en-US" sz="1600" b="0" dirty="0" smtClean="0">
                <a:latin typeface="Comic Sans MS" panose="030F0702030302020204" pitchFamily="66" charset="0"/>
              </a:rPr>
              <a:t>” </a:t>
            </a:r>
          </a:p>
          <a:p>
            <a:pPr algn="ctr"/>
            <a:r>
              <a:rPr lang="en-US" sz="1600" b="0" dirty="0" smtClean="0">
                <a:latin typeface="Comic Sans MS" panose="030F0702030302020204" pitchFamily="66" charset="0"/>
              </a:rPr>
              <a:t>music video!</a:t>
            </a:r>
            <a:endParaRPr lang="en-US" sz="1600" b="0" dirty="0">
              <a:latin typeface="Comic Sans MS" panose="030F0702030302020204" pitchFamily="66" charset="0"/>
            </a:endParaRPr>
          </a:p>
        </p:txBody>
      </p:sp>
    </p:spTree>
    <p:extLst>
      <p:ext uri="{BB962C8B-B14F-4D97-AF65-F5344CB8AC3E}">
        <p14:creationId xmlns:p14="http://schemas.microsoft.com/office/powerpoint/2010/main" val="39874099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3"/>
              </a:rPr>
              <a:t>Virtual Cell Biology Classroom</a:t>
            </a:r>
            <a:r>
              <a:rPr lang="en-US" altLang="en-US" sz="1000" b="0" dirty="0">
                <a:latin typeface="Comic Sans MS" pitchFamily="66" charset="0"/>
              </a:rPr>
              <a:t> on </a:t>
            </a:r>
            <a:r>
              <a:rPr lang="en-US" altLang="en-US" sz="1000" b="0" dirty="0">
                <a:latin typeface="Comic Sans MS" pitchFamily="66" charset="0"/>
                <a:hlinkClick r:id="rId4"/>
              </a:rPr>
              <a:t>ScienceProfOnline.com</a:t>
            </a:r>
            <a:endParaRPr lang="en-US" altLang="en-US" sz="1000" b="0" dirty="0">
              <a:latin typeface="Comic Sans MS" pitchFamily="66" charset="0"/>
            </a:endParaRPr>
          </a:p>
        </p:txBody>
      </p:sp>
      <p:sp>
        <p:nvSpPr>
          <p:cNvPr id="13" name="Text Box 5"/>
          <p:cNvSpPr txBox="1">
            <a:spLocks noChangeArrowheads="1"/>
          </p:cNvSpPr>
          <p:nvPr/>
        </p:nvSpPr>
        <p:spPr bwMode="auto">
          <a:xfrm>
            <a:off x="0" y="6584483"/>
            <a:ext cx="4419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a:t>
            </a:r>
            <a:r>
              <a:rPr lang="en-US" sz="1000" b="0" i="0" dirty="0" smtClean="0">
                <a:latin typeface="Comic Sans MS" pitchFamily="66" charset="0"/>
              </a:rPr>
              <a:t>: </a:t>
            </a:r>
            <a:r>
              <a:rPr lang="en-US" altLang="en-US" sz="1000" b="0" i="0" dirty="0" smtClean="0">
                <a:latin typeface="Comic Sans MS" pitchFamily="66" charset="0"/>
                <a:hlinkClick r:id="rId5"/>
              </a:rPr>
              <a:t>Photosynthesis</a:t>
            </a:r>
            <a:r>
              <a:rPr lang="en-US" altLang="en-US" sz="1000" b="0" i="0" dirty="0">
                <a:latin typeface="Comic Sans MS" pitchFamily="66" charset="0"/>
              </a:rPr>
              <a:t>, </a:t>
            </a:r>
            <a:r>
              <a:rPr lang="en-US" altLang="en-US" sz="1000" b="0" i="0" dirty="0" smtClean="0">
                <a:latin typeface="Comic Sans MS" pitchFamily="66" charset="0"/>
              </a:rPr>
              <a:t>Wikipedia; </a:t>
            </a:r>
            <a:r>
              <a:rPr lang="en-US" sz="1000" b="0" i="0" dirty="0" smtClean="0">
                <a:latin typeface="Comic Sans MS" pitchFamily="66" charset="0"/>
              </a:rPr>
              <a:t> </a:t>
            </a:r>
            <a:r>
              <a:rPr lang="en-US" sz="1000" b="0" i="0" dirty="0" smtClean="0">
                <a:latin typeface="Comic Sans MS" pitchFamily="66" charset="0"/>
                <a:hlinkClick r:id="rId6"/>
              </a:rPr>
              <a:t>Thylakoid Membrane</a:t>
            </a:r>
            <a:r>
              <a:rPr lang="en-US" sz="1000" b="0" i="0" dirty="0" smtClean="0">
                <a:latin typeface="Comic Sans MS" pitchFamily="66" charset="0"/>
              </a:rPr>
              <a:t>, Wiki</a:t>
            </a:r>
            <a:endParaRPr lang="en-US" sz="1000" b="0" i="0" dirty="0">
              <a:latin typeface="Comic Sans MS" pitchFamily="66"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85801" y="2895600"/>
            <a:ext cx="7799986" cy="32415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129827" y="423463"/>
            <a:ext cx="2355960" cy="2128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Sun 1"/>
          <p:cNvSpPr/>
          <p:nvPr/>
        </p:nvSpPr>
        <p:spPr bwMode="auto">
          <a:xfrm>
            <a:off x="228600" y="220734"/>
            <a:ext cx="1828800" cy="1836666"/>
          </a:xfrm>
          <a:prstGeom prst="sun">
            <a:avLst/>
          </a:prstGeom>
          <a:solidFill>
            <a:srgbClr val="FFFF00">
              <a:alpha val="27000"/>
            </a:srgbClr>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Rectangle 3"/>
          <p:cNvSpPr txBox="1">
            <a:spLocks noChangeArrowheads="1"/>
          </p:cNvSpPr>
          <p:nvPr/>
        </p:nvSpPr>
        <p:spPr bwMode="auto">
          <a:xfrm>
            <a:off x="685800" y="853750"/>
            <a:ext cx="5524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lnSpc>
                <a:spcPct val="80000"/>
              </a:lnSpc>
            </a:pPr>
            <a:r>
              <a:rPr lang="en-US" altLang="en-US" sz="4000" b="1" kern="0" dirty="0" smtClean="0">
                <a:latin typeface="Comic Sans MS" pitchFamily="66" charset="0"/>
              </a:rPr>
              <a:t>Photosynthesis: </a:t>
            </a:r>
          </a:p>
          <a:p>
            <a:pPr algn="l" eaLnBrk="1" hangingPunct="1">
              <a:lnSpc>
                <a:spcPct val="80000"/>
              </a:lnSpc>
            </a:pPr>
            <a:r>
              <a:rPr lang="en-US" altLang="en-US" sz="2800" b="0" kern="0" dirty="0" smtClean="0">
                <a:latin typeface="Comic Sans MS" pitchFamily="66" charset="0"/>
              </a:rPr>
              <a:t>Light Dependent Reactions</a:t>
            </a:r>
            <a:endParaRPr lang="en-US" altLang="en-US" sz="4000" b="0" kern="0" dirty="0" smtClean="0">
              <a:latin typeface="Comic Sans MS" pitchFamily="66" charset="0"/>
            </a:endParaRPr>
          </a:p>
          <a:p>
            <a:pPr algn="l" eaLnBrk="1" hangingPunct="1">
              <a:lnSpc>
                <a:spcPct val="80000"/>
              </a:lnSpc>
            </a:pPr>
            <a:r>
              <a:rPr lang="en-US" altLang="en-US" sz="1000" b="0" kern="0" dirty="0" smtClean="0">
                <a:latin typeface="Comic Sans MS" pitchFamily="66"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sz="half" idx="1"/>
          </p:nvPr>
        </p:nvSpPr>
        <p:spPr>
          <a:xfrm>
            <a:off x="457200" y="1439863"/>
            <a:ext cx="3429000" cy="4876800"/>
          </a:xfrm>
        </p:spPr>
        <p:txBody>
          <a:bodyPr/>
          <a:lstStyle/>
          <a:p>
            <a:pPr marL="225425" indent="-225425" eaLnBrk="1" hangingPunct="1"/>
            <a:r>
              <a:rPr lang="en-US" altLang="en-US" sz="1800" dirty="0" smtClean="0">
                <a:latin typeface="Comic Sans MS" pitchFamily="66" charset="0"/>
              </a:rPr>
              <a:t>The food chain begins with </a:t>
            </a:r>
            <a:r>
              <a:rPr lang="en-US" altLang="en-US" sz="2000" b="1" dirty="0" smtClean="0">
                <a:solidFill>
                  <a:srgbClr val="008000"/>
                </a:solidFill>
                <a:latin typeface="Comic Sans MS" pitchFamily="66" charset="0"/>
              </a:rPr>
              <a:t>autotrophs</a:t>
            </a:r>
            <a:r>
              <a:rPr lang="en-US" altLang="en-US" sz="2000" dirty="0" smtClean="0">
                <a:latin typeface="Comic Sans MS" pitchFamily="66" charset="0"/>
              </a:rPr>
              <a:t>, organisms that can make their own food.</a:t>
            </a:r>
            <a:endParaRPr lang="en-US" altLang="en-US" sz="1800" dirty="0" smtClean="0">
              <a:latin typeface="Comic Sans MS" pitchFamily="66" charset="0"/>
            </a:endParaRPr>
          </a:p>
          <a:p>
            <a:pPr marL="0" indent="0" eaLnBrk="1" hangingPunct="1">
              <a:buNone/>
            </a:pPr>
            <a:endParaRPr lang="en-US" altLang="en-US" sz="1400" dirty="0" smtClean="0">
              <a:latin typeface="Comic Sans MS" pitchFamily="66" charset="0"/>
            </a:endParaRPr>
          </a:p>
          <a:p>
            <a:pPr marL="225425" indent="-225425" eaLnBrk="1" hangingPunct="1"/>
            <a:r>
              <a:rPr lang="en-US" altLang="en-US" sz="1800" dirty="0" smtClean="0">
                <a:latin typeface="Comic Sans MS" pitchFamily="66" charset="0"/>
              </a:rPr>
              <a:t>Most of autotrophs capture</a:t>
            </a:r>
            <a:r>
              <a:rPr lang="en-US" altLang="en-US" sz="1800" dirty="0" smtClean="0">
                <a:solidFill>
                  <a:srgbClr val="33CCCC"/>
                </a:solidFill>
                <a:latin typeface="Comic Sans MS" pitchFamily="66" charset="0"/>
              </a:rPr>
              <a:t> </a:t>
            </a:r>
            <a:r>
              <a:rPr lang="en-US" altLang="en-US" sz="2000" b="1" dirty="0" smtClean="0">
                <a:solidFill>
                  <a:srgbClr val="FFC000"/>
                </a:solidFill>
                <a:latin typeface="Comic Sans MS" pitchFamily="66" charset="0"/>
              </a:rPr>
              <a:t>light</a:t>
            </a:r>
            <a:r>
              <a:rPr lang="en-US" altLang="en-US" sz="1800" dirty="0" smtClean="0">
                <a:solidFill>
                  <a:srgbClr val="33CCCC"/>
                </a:solidFill>
                <a:latin typeface="Comic Sans MS" pitchFamily="66" charset="0"/>
              </a:rPr>
              <a:t> </a:t>
            </a:r>
            <a:r>
              <a:rPr lang="en-US" altLang="en-US" sz="1800" dirty="0" smtClean="0">
                <a:latin typeface="Comic Sans MS" pitchFamily="66" charset="0"/>
              </a:rPr>
              <a:t>energy from the sun and use it, </a:t>
            </a:r>
            <a:r>
              <a:rPr lang="en-US" altLang="en-US" sz="1800" dirty="0">
                <a:latin typeface="Comic Sans MS" pitchFamily="66" charset="0"/>
              </a:rPr>
              <a:t>along with CO</a:t>
            </a:r>
            <a:r>
              <a:rPr lang="en-US" altLang="en-US" sz="1800" baseline="-25000" dirty="0">
                <a:latin typeface="Comic Sans MS" pitchFamily="66" charset="0"/>
              </a:rPr>
              <a:t>2</a:t>
            </a:r>
            <a:r>
              <a:rPr lang="en-US" altLang="en-US" sz="1800" dirty="0">
                <a:latin typeface="Comic Sans MS" pitchFamily="66" charset="0"/>
              </a:rPr>
              <a:t> and </a:t>
            </a:r>
            <a:r>
              <a:rPr lang="en-US" altLang="en-US" sz="1800" dirty="0" smtClean="0">
                <a:latin typeface="Comic Sans MS" pitchFamily="66" charset="0"/>
              </a:rPr>
              <a:t>H</a:t>
            </a:r>
            <a:r>
              <a:rPr lang="en-US" altLang="en-US" sz="1800" baseline="-25000" dirty="0" smtClean="0">
                <a:latin typeface="Comic Sans MS" pitchFamily="66" charset="0"/>
              </a:rPr>
              <a:t>2</a:t>
            </a:r>
            <a:r>
              <a:rPr lang="en-US" altLang="en-US" sz="1800" dirty="0" smtClean="0">
                <a:latin typeface="Comic Sans MS" pitchFamily="66" charset="0"/>
              </a:rPr>
              <a:t>O, to drive the synthesis of </a:t>
            </a:r>
            <a:r>
              <a:rPr lang="en-US" altLang="en-US" sz="2000" b="1" dirty="0" smtClean="0">
                <a:solidFill>
                  <a:srgbClr val="993300"/>
                </a:solidFill>
                <a:latin typeface="Comic Sans MS" pitchFamily="66" charset="0"/>
              </a:rPr>
              <a:t>glucose</a:t>
            </a:r>
            <a:r>
              <a:rPr lang="en-US" altLang="en-US" sz="1600" dirty="0" smtClean="0">
                <a:latin typeface="Comic Sans MS" pitchFamily="66" charset="0"/>
              </a:rPr>
              <a:t>.</a:t>
            </a:r>
          </a:p>
          <a:p>
            <a:pPr marL="225425" indent="-225425" eaLnBrk="1" hangingPunct="1"/>
            <a:endParaRPr lang="en-US" altLang="en-US" sz="1400" dirty="0">
              <a:latin typeface="Comic Sans MS" pitchFamily="66" charset="0"/>
            </a:endParaRPr>
          </a:p>
          <a:p>
            <a:pPr marL="225425" indent="-225425" eaLnBrk="1" hangingPunct="1"/>
            <a:r>
              <a:rPr lang="en-US" altLang="en-US" sz="1800" b="1" dirty="0" smtClean="0">
                <a:solidFill>
                  <a:srgbClr val="FF0000"/>
                </a:solidFill>
                <a:latin typeface="Comic Sans MS" pitchFamily="66" charset="0"/>
              </a:rPr>
              <a:t>Q: </a:t>
            </a:r>
            <a:r>
              <a:rPr lang="en-US" altLang="en-US" sz="1800" dirty="0" smtClean="0">
                <a:latin typeface="Comic Sans MS" pitchFamily="66" charset="0"/>
              </a:rPr>
              <a:t>What is glucose?</a:t>
            </a:r>
          </a:p>
          <a:p>
            <a:pPr marL="225425" indent="-225425" eaLnBrk="1" hangingPunct="1"/>
            <a:endParaRPr lang="en-US" altLang="en-US" sz="1400" dirty="0">
              <a:latin typeface="Comic Sans MS" pitchFamily="66" charset="0"/>
            </a:endParaRPr>
          </a:p>
          <a:p>
            <a:pPr marL="225425" indent="-225425" eaLnBrk="1" hangingPunct="1"/>
            <a:r>
              <a:rPr lang="en-US" altLang="en-US" sz="1800" dirty="0" smtClean="0">
                <a:latin typeface="Comic Sans MS" pitchFamily="66" charset="0"/>
              </a:rPr>
              <a:t>The </a:t>
            </a:r>
            <a:r>
              <a:rPr lang="en-US" altLang="en-US" sz="1800" b="1" dirty="0" smtClean="0">
                <a:solidFill>
                  <a:srgbClr val="0070C0"/>
                </a:solidFill>
                <a:latin typeface="Comic Sans MS" pitchFamily="66" charset="0"/>
              </a:rPr>
              <a:t>oxygen</a:t>
            </a:r>
            <a:r>
              <a:rPr lang="en-US" altLang="en-US" sz="1800" dirty="0" smtClean="0">
                <a:latin typeface="Comic Sans MS" pitchFamily="66" charset="0"/>
              </a:rPr>
              <a:t> we breathe is a waste product of photosynthesis. </a:t>
            </a:r>
            <a:endParaRPr lang="en-US" altLang="en-US" sz="2000" dirty="0">
              <a:latin typeface="Comic Sans MS" pitchFamily="66" charset="0"/>
            </a:endParaRPr>
          </a:p>
        </p:txBody>
      </p:sp>
      <p:sp>
        <p:nvSpPr>
          <p:cNvPr id="31750"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3"/>
              </a:rPr>
              <a:t>Virtual Cell Biology Classroom</a:t>
            </a:r>
            <a:r>
              <a:rPr lang="en-US" altLang="en-US" sz="1000">
                <a:latin typeface="Comic Sans MS" pitchFamily="66" charset="0"/>
              </a:rPr>
              <a:t> on </a:t>
            </a:r>
            <a:r>
              <a:rPr lang="en-US" altLang="en-US" sz="1000">
                <a:latin typeface="Comic Sans MS" pitchFamily="66" charset="0"/>
                <a:hlinkClick r:id="rId4"/>
              </a:rPr>
              <a:t>ScienceProfOnline.com</a:t>
            </a:r>
            <a:endParaRPr lang="en-US" altLang="en-US" sz="1000">
              <a:latin typeface="Comic Sans MS" pitchFamily="66" charset="0"/>
            </a:endParaRPr>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343401" y="1524000"/>
            <a:ext cx="44196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bwMode="auto">
          <a:xfrm>
            <a:off x="2438400" y="234589"/>
            <a:ext cx="455892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smtClean="0">
                <a:solidFill>
                  <a:srgbClr val="008000"/>
                </a:solidFill>
                <a:latin typeface="Comic Sans MS" pitchFamily="66" charset="0"/>
              </a:rPr>
              <a:t>Photosynthesis</a:t>
            </a:r>
            <a:endParaRPr lang="en-US" altLang="en-US" sz="4800" b="1" kern="0" dirty="0" smtClean="0">
              <a:solidFill>
                <a:srgbClr val="008000"/>
              </a:solidFill>
              <a:latin typeface="Comic Sans MS" pitchFamily="66" charset="0"/>
            </a:endParaRPr>
          </a:p>
        </p:txBody>
      </p:sp>
      <p:sp>
        <p:nvSpPr>
          <p:cNvPr id="15" name="Text Box 16"/>
          <p:cNvSpPr txBox="1">
            <a:spLocks noChangeArrowheads="1"/>
          </p:cNvSpPr>
          <p:nvPr/>
        </p:nvSpPr>
        <p:spPr bwMode="auto">
          <a:xfrm>
            <a:off x="5829300" y="6634001"/>
            <a:ext cx="33147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dirty="0" smtClean="0">
                <a:latin typeface="Comic Sans MS" pitchFamily="66" charset="0"/>
                <a:hlinkClick r:id="rId6"/>
              </a:rPr>
              <a:t>Photosynthesis</a:t>
            </a:r>
            <a:r>
              <a:rPr lang="en-US" altLang="en-US" sz="1000" b="0" dirty="0" smtClean="0">
                <a:latin typeface="Comic Sans MS" pitchFamily="66" charset="0"/>
              </a:rPr>
              <a:t>, Wikipedia</a:t>
            </a:r>
            <a:endParaRPr lang="en-US" altLang="en-US" sz="1000" b="0" dirty="0">
              <a:latin typeface="Comic Sans MS" pitchFamily="66" charset="0"/>
            </a:endParaRPr>
          </a:p>
        </p:txBody>
      </p:sp>
    </p:spTree>
    <p:extLst>
      <p:ext uri="{BB962C8B-B14F-4D97-AF65-F5344CB8AC3E}">
        <p14:creationId xmlns:p14="http://schemas.microsoft.com/office/powerpoint/2010/main" val="42350331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5" name="Text Box 16"/>
          <p:cNvSpPr txBox="1">
            <a:spLocks noChangeArrowheads="1"/>
          </p:cNvSpPr>
          <p:nvPr/>
        </p:nvSpPr>
        <p:spPr bwMode="auto">
          <a:xfrm>
            <a:off x="5257800" y="6598131"/>
            <a:ext cx="3886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a:latin typeface="Comic Sans MS" pitchFamily="66" charset="0"/>
                <a:hlinkClick r:id="rId3"/>
              </a:rPr>
              <a:t>Elodea plant cells</a:t>
            </a:r>
            <a:r>
              <a:rPr lang="en-US" altLang="en-US" sz="1000" b="0" dirty="0">
                <a:latin typeface="Comic Sans MS" pitchFamily="66" charset="0"/>
              </a:rPr>
              <a:t>, T. Port </a:t>
            </a:r>
            <a:r>
              <a:rPr lang="en-US" altLang="en-US" sz="1000" b="0" dirty="0">
                <a:latin typeface="Comic Sans MS" pitchFamily="66" charset="0"/>
                <a:hlinkClick r:id="rId4"/>
              </a:rPr>
              <a:t>Chloroplast diagram</a:t>
            </a:r>
            <a:r>
              <a:rPr lang="en-US" altLang="en-US" sz="1000" b="0" dirty="0">
                <a:latin typeface="Comic Sans MS" pitchFamily="66" charset="0"/>
              </a:rPr>
              <a:t>, Wiki </a:t>
            </a:r>
          </a:p>
        </p:txBody>
      </p:sp>
      <p:sp>
        <p:nvSpPr>
          <p:cNvPr id="32776"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5"/>
              </a:rPr>
              <a:t>Virtual Cell Biology Classroom</a:t>
            </a:r>
            <a:r>
              <a:rPr lang="en-US" altLang="en-US" sz="1000">
                <a:latin typeface="Comic Sans MS" pitchFamily="66" charset="0"/>
              </a:rPr>
              <a:t> on </a:t>
            </a:r>
            <a:r>
              <a:rPr lang="en-US" altLang="en-US" sz="1000">
                <a:latin typeface="Comic Sans MS" pitchFamily="66" charset="0"/>
                <a:hlinkClick r:id="rId6"/>
              </a:rPr>
              <a:t>ScienceProfOnline.com</a:t>
            </a:r>
            <a:endParaRPr lang="en-US" altLang="en-US" sz="1000">
              <a:latin typeface="Comic Sans MS" pitchFamily="66" charset="0"/>
            </a:endParaRPr>
          </a:p>
        </p:txBody>
      </p:sp>
      <p:sp>
        <p:nvSpPr>
          <p:cNvPr id="14" name="Rectangle 3"/>
          <p:cNvSpPr txBox="1">
            <a:spLocks noChangeArrowheads="1"/>
          </p:cNvSpPr>
          <p:nvPr/>
        </p:nvSpPr>
        <p:spPr bwMode="auto">
          <a:xfrm>
            <a:off x="185022" y="1821184"/>
            <a:ext cx="3102592" cy="427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altLang="en-US" sz="1600" b="0" kern="0" dirty="0" smtClean="0">
                <a:latin typeface="Comic Sans MS" pitchFamily="66" charset="0"/>
                <a:hlinkClick r:id="rId7"/>
              </a:rPr>
              <a:t>Eukaryotic</a:t>
            </a:r>
            <a:r>
              <a:rPr lang="en-US" altLang="en-US" sz="1600" b="0" kern="0" dirty="0" smtClean="0">
                <a:latin typeface="Comic Sans MS" pitchFamily="66" charset="0"/>
              </a:rPr>
              <a:t> autotrophs, like plants, have </a:t>
            </a:r>
            <a:r>
              <a:rPr lang="en-US" altLang="en-US" sz="1800" kern="0" dirty="0" smtClean="0">
                <a:solidFill>
                  <a:srgbClr val="00FF00"/>
                </a:solidFill>
                <a:latin typeface="Comic Sans MS" pitchFamily="66" charset="0"/>
              </a:rPr>
              <a:t>chlorophyll</a:t>
            </a:r>
            <a:r>
              <a:rPr lang="en-US" altLang="en-US" sz="1800" kern="0" dirty="0" smtClean="0">
                <a:solidFill>
                  <a:srgbClr val="008000"/>
                </a:solidFill>
                <a:latin typeface="Comic Sans MS" pitchFamily="66" charset="0"/>
              </a:rPr>
              <a:t>  </a:t>
            </a:r>
            <a:r>
              <a:rPr lang="en-US" altLang="en-US" sz="1200" b="0" kern="0" dirty="0" smtClean="0">
                <a:latin typeface="Comic Sans MS" pitchFamily="66" charset="0"/>
              </a:rPr>
              <a:t>( green photosynthetic pigment)   </a:t>
            </a:r>
            <a:r>
              <a:rPr lang="en-US" altLang="en-US" sz="1600" b="0" kern="0" dirty="0" smtClean="0">
                <a:latin typeface="Comic Sans MS" pitchFamily="66" charset="0"/>
              </a:rPr>
              <a:t>in organelles called </a:t>
            </a:r>
            <a:r>
              <a:rPr lang="en-US" altLang="en-US" sz="1800" b="1" kern="0" dirty="0" smtClean="0">
                <a:solidFill>
                  <a:srgbClr val="008000"/>
                </a:solidFill>
                <a:latin typeface="Comic Sans MS" pitchFamily="66" charset="0"/>
              </a:rPr>
              <a:t>chloroplasts</a:t>
            </a:r>
            <a:r>
              <a:rPr lang="en-US" altLang="en-US" sz="1600" b="0" kern="0" dirty="0" smtClean="0">
                <a:latin typeface="Comic Sans MS" pitchFamily="66" charset="0"/>
              </a:rPr>
              <a:t>.</a:t>
            </a:r>
          </a:p>
          <a:p>
            <a:pPr eaLnBrk="1" hangingPunct="1">
              <a:lnSpc>
                <a:spcPct val="90000"/>
              </a:lnSpc>
            </a:pPr>
            <a:endParaRPr lang="en-US" altLang="en-US" sz="1600" b="0" kern="0" dirty="0">
              <a:latin typeface="Comic Sans MS" pitchFamily="66" charset="0"/>
            </a:endParaRPr>
          </a:p>
          <a:p>
            <a:pPr eaLnBrk="1" hangingPunct="1">
              <a:lnSpc>
                <a:spcPct val="90000"/>
              </a:lnSpc>
            </a:pPr>
            <a:r>
              <a:rPr lang="en-US" altLang="en-US" sz="1600" b="0" kern="0" dirty="0" smtClean="0">
                <a:latin typeface="Comic Sans MS" pitchFamily="66" charset="0"/>
              </a:rPr>
              <a:t>All green parts of a plant, including stems, have chloroplasts, but leaves are where most of the photosynthesis happens. </a:t>
            </a:r>
          </a:p>
          <a:p>
            <a:pPr eaLnBrk="1" hangingPunct="1">
              <a:lnSpc>
                <a:spcPct val="90000"/>
              </a:lnSpc>
            </a:pPr>
            <a:endParaRPr lang="en-US" altLang="en-US" sz="1600" b="0" kern="0" dirty="0">
              <a:latin typeface="Comic Sans MS" pitchFamily="66" charset="0"/>
            </a:endParaRPr>
          </a:p>
          <a:p>
            <a:pPr eaLnBrk="1" hangingPunct="1">
              <a:lnSpc>
                <a:spcPct val="90000"/>
              </a:lnSpc>
            </a:pPr>
            <a:r>
              <a:rPr lang="en-US" altLang="en-US" sz="1600" b="0" kern="0" dirty="0" smtClean="0">
                <a:latin typeface="Comic Sans MS" pitchFamily="66" charset="0"/>
              </a:rPr>
              <a:t>Leaves are like the “solar panels” of a plant. </a:t>
            </a:r>
          </a:p>
          <a:p>
            <a:pPr eaLnBrk="1" hangingPunct="1">
              <a:lnSpc>
                <a:spcPct val="90000"/>
              </a:lnSpc>
            </a:pPr>
            <a:endParaRPr lang="en-US" altLang="en-US" sz="1600" b="0" kern="0" dirty="0">
              <a:latin typeface="Comic Sans MS" pitchFamily="66" charset="0"/>
            </a:endParaRPr>
          </a:p>
          <a:p>
            <a:pPr eaLnBrk="1" hangingPunct="1">
              <a:lnSpc>
                <a:spcPct val="90000"/>
              </a:lnSpc>
            </a:pPr>
            <a:r>
              <a:rPr lang="en-US" altLang="en-US" sz="1600" b="0" kern="0" dirty="0" smtClean="0">
                <a:latin typeface="Comic Sans MS" pitchFamily="66" charset="0"/>
              </a:rPr>
              <a:t>Lets look at the different parts of a chloroplast</a:t>
            </a:r>
            <a:r>
              <a:rPr lang="en-US" altLang="en-US" sz="2000" kern="0" dirty="0" smtClean="0">
                <a:solidFill>
                  <a:srgbClr val="FF0000"/>
                </a:solidFill>
                <a:latin typeface="Comic Sans MS" pitchFamily="66" charset="0"/>
              </a:rPr>
              <a:t> &gt;</a:t>
            </a:r>
          </a:p>
          <a:p>
            <a:pPr marL="0" indent="0" eaLnBrk="1" hangingPunct="1">
              <a:lnSpc>
                <a:spcPct val="90000"/>
              </a:lnSpc>
              <a:buNone/>
            </a:pPr>
            <a:endParaRPr lang="en-US" altLang="en-US" sz="2000" b="0" kern="0" dirty="0">
              <a:latin typeface="Comic Sans MS" pitchFamily="66" charset="0"/>
            </a:endParaRPr>
          </a:p>
        </p:txBody>
      </p:sp>
      <p:sp>
        <p:nvSpPr>
          <p:cNvPr id="22" name="Rectangle 2"/>
          <p:cNvSpPr txBox="1">
            <a:spLocks noChangeArrowheads="1"/>
          </p:cNvSpPr>
          <p:nvPr/>
        </p:nvSpPr>
        <p:spPr bwMode="auto">
          <a:xfrm>
            <a:off x="185023" y="432650"/>
            <a:ext cx="3276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smtClean="0">
                <a:solidFill>
                  <a:srgbClr val="008000"/>
                </a:solidFill>
                <a:latin typeface="Comic Sans MS" pitchFamily="66" charset="0"/>
              </a:rPr>
              <a:t>WHERE does </a:t>
            </a:r>
            <a:r>
              <a:rPr lang="en-US" altLang="en-US" sz="2800" kern="0" dirty="0">
                <a:solidFill>
                  <a:srgbClr val="008000"/>
                </a:solidFill>
                <a:latin typeface="Comic Sans MS" pitchFamily="66" charset="0"/>
              </a:rPr>
              <a:t>p</a:t>
            </a:r>
            <a:r>
              <a:rPr lang="en-US" altLang="en-US" sz="2800" b="1" kern="0" dirty="0" smtClean="0">
                <a:solidFill>
                  <a:srgbClr val="008000"/>
                </a:solidFill>
                <a:latin typeface="Comic Sans MS" pitchFamily="66" charset="0"/>
              </a:rPr>
              <a:t>hotosynthesis </a:t>
            </a:r>
            <a:r>
              <a:rPr lang="en-US" altLang="en-US" sz="2800" kern="0" dirty="0" smtClean="0">
                <a:solidFill>
                  <a:srgbClr val="008000"/>
                </a:solidFill>
                <a:latin typeface="Comic Sans MS" pitchFamily="66" charset="0"/>
              </a:rPr>
              <a:t>h</a:t>
            </a:r>
            <a:r>
              <a:rPr lang="en-US" altLang="en-US" sz="2800" b="1" kern="0" dirty="0" smtClean="0">
                <a:solidFill>
                  <a:srgbClr val="008000"/>
                </a:solidFill>
                <a:latin typeface="Comic Sans MS" pitchFamily="66" charset="0"/>
              </a:rPr>
              <a:t>appen?</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1624" y="432650"/>
            <a:ext cx="5453776" cy="56633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096000" y="3749324"/>
            <a:ext cx="2645392" cy="21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21076" y="738980"/>
            <a:ext cx="2520316" cy="2080420"/>
          </a:xfrm>
          <a:prstGeom prst="ellipse">
            <a:avLst/>
          </a:prstGeom>
          <a:ln>
            <a:noFill/>
          </a:ln>
          <a:effectLst>
            <a:softEdge rad="112500"/>
          </a:effectLst>
        </p:spPr>
      </p:pic>
      <p:sp>
        <p:nvSpPr>
          <p:cNvPr id="5" name="Rectangle 4"/>
          <p:cNvSpPr/>
          <p:nvPr/>
        </p:nvSpPr>
        <p:spPr bwMode="auto">
          <a:xfrm>
            <a:off x="5257800" y="2819400"/>
            <a:ext cx="304800" cy="3048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Arial" charset="0"/>
            </a:endParaRPr>
          </a:p>
        </p:txBody>
      </p:sp>
      <p:cxnSp>
        <p:nvCxnSpPr>
          <p:cNvPr id="7" name="Straight Arrow Connector 6"/>
          <p:cNvCxnSpPr/>
          <p:nvPr/>
        </p:nvCxnSpPr>
        <p:spPr bwMode="auto">
          <a:xfrm flipV="1">
            <a:off x="5562600" y="2133600"/>
            <a:ext cx="1295400" cy="685800"/>
          </a:xfrm>
          <a:prstGeom prst="straightConnector1">
            <a:avLst/>
          </a:prstGeom>
          <a:solidFill>
            <a:schemeClr val="accent1"/>
          </a:solidFill>
          <a:ln w="63500" cap="flat" cmpd="sng" algn="ctr">
            <a:solidFill>
              <a:srgbClr val="FF0000"/>
            </a:solidFill>
            <a:prstDash val="solid"/>
            <a:round/>
            <a:headEnd type="none" w="med" len="med"/>
            <a:tailEnd type="triangle"/>
          </a:ln>
          <a:effectLst/>
        </p:spPr>
      </p:cxn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8960" y="738979"/>
            <a:ext cx="1796943" cy="1623221"/>
          </a:xfrm>
          <a:prstGeom prst="rect">
            <a:avLst/>
          </a:prstGeom>
          <a:ln>
            <a:noFill/>
          </a:ln>
          <a:effectLst>
            <a:softEdge rad="112500"/>
          </a:effectLst>
        </p:spPr>
      </p:pic>
      <p:cxnSp>
        <p:nvCxnSpPr>
          <p:cNvPr id="15" name="Straight Arrow Connector 14"/>
          <p:cNvCxnSpPr/>
          <p:nvPr/>
        </p:nvCxnSpPr>
        <p:spPr bwMode="auto">
          <a:xfrm>
            <a:off x="8229600" y="1981200"/>
            <a:ext cx="0" cy="2286000"/>
          </a:xfrm>
          <a:prstGeom prst="straightConnector1">
            <a:avLst/>
          </a:prstGeom>
          <a:solidFill>
            <a:schemeClr val="accent1"/>
          </a:solidFill>
          <a:ln w="666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86591867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5" name="Text Box 16"/>
          <p:cNvSpPr txBox="1">
            <a:spLocks noChangeArrowheads="1"/>
          </p:cNvSpPr>
          <p:nvPr/>
        </p:nvSpPr>
        <p:spPr bwMode="auto">
          <a:xfrm>
            <a:off x="5257800" y="6598131"/>
            <a:ext cx="3886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 </a:t>
            </a:r>
            <a:r>
              <a:rPr lang="en-US" altLang="en-US" sz="1000" b="0" dirty="0" smtClean="0">
                <a:latin typeface="Comic Sans MS" pitchFamily="66" charset="0"/>
                <a:hlinkClick r:id="rId3"/>
              </a:rPr>
              <a:t>Chloroplast </a:t>
            </a:r>
            <a:r>
              <a:rPr lang="en-US" altLang="en-US" sz="1000" b="0" dirty="0">
                <a:latin typeface="Comic Sans MS" pitchFamily="66" charset="0"/>
                <a:hlinkClick r:id="rId3"/>
              </a:rPr>
              <a:t>diagram</a:t>
            </a:r>
            <a:r>
              <a:rPr lang="en-US" altLang="en-US" sz="1000" b="0" dirty="0">
                <a:latin typeface="Comic Sans MS" pitchFamily="66" charset="0"/>
              </a:rPr>
              <a:t>, Wiki </a:t>
            </a:r>
          </a:p>
        </p:txBody>
      </p:sp>
      <p:sp>
        <p:nvSpPr>
          <p:cNvPr id="32776" name="Text Box 5"/>
          <p:cNvSpPr txBox="1">
            <a:spLocks noChangeArrowheads="1"/>
          </p:cNvSpPr>
          <p:nvPr/>
        </p:nvSpPr>
        <p:spPr bwMode="auto">
          <a:xfrm>
            <a:off x="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a:latin typeface="Comic Sans MS" pitchFamily="66" charset="0"/>
              </a:rPr>
              <a:t>From the  </a:t>
            </a:r>
            <a:r>
              <a:rPr lang="en-US" altLang="en-US" sz="1000">
                <a:latin typeface="Comic Sans MS" pitchFamily="66" charset="0"/>
                <a:hlinkClick r:id="rId4"/>
              </a:rPr>
              <a:t>Virtual Cell Biology Classroom</a:t>
            </a:r>
            <a:r>
              <a:rPr lang="en-US" altLang="en-US" sz="1000">
                <a:latin typeface="Comic Sans MS" pitchFamily="66" charset="0"/>
              </a:rPr>
              <a:t> on </a:t>
            </a:r>
            <a:r>
              <a:rPr lang="en-US" altLang="en-US" sz="1000">
                <a:latin typeface="Comic Sans MS" pitchFamily="66" charset="0"/>
                <a:hlinkClick r:id="rId5"/>
              </a:rPr>
              <a:t>ScienceProfOnline.com</a:t>
            </a:r>
            <a:endParaRPr lang="en-US" altLang="en-US" sz="1000">
              <a:latin typeface="Comic Sans MS" pitchFamily="66" charset="0"/>
            </a:endParaRPr>
          </a:p>
        </p:txBody>
      </p:sp>
      <p:sp>
        <p:nvSpPr>
          <p:cNvPr id="22" name="Rectangle 2"/>
          <p:cNvSpPr txBox="1">
            <a:spLocks noChangeArrowheads="1"/>
          </p:cNvSpPr>
          <p:nvPr/>
        </p:nvSpPr>
        <p:spPr bwMode="auto">
          <a:xfrm>
            <a:off x="549711" y="0"/>
            <a:ext cx="8196977"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smtClean="0">
                <a:solidFill>
                  <a:srgbClr val="008000"/>
                </a:solidFill>
                <a:latin typeface="Comic Sans MS" pitchFamily="66" charset="0"/>
              </a:rPr>
              <a:t>WHERE does </a:t>
            </a:r>
            <a:r>
              <a:rPr lang="en-US" altLang="en-US" sz="2800" kern="0" dirty="0">
                <a:solidFill>
                  <a:srgbClr val="008000"/>
                </a:solidFill>
                <a:latin typeface="Comic Sans MS" pitchFamily="66" charset="0"/>
              </a:rPr>
              <a:t>p</a:t>
            </a:r>
            <a:r>
              <a:rPr lang="en-US" altLang="en-US" sz="2800" b="1" kern="0" dirty="0" smtClean="0">
                <a:solidFill>
                  <a:srgbClr val="008000"/>
                </a:solidFill>
                <a:latin typeface="Comic Sans MS" pitchFamily="66" charset="0"/>
              </a:rPr>
              <a:t>hotosynthesis </a:t>
            </a:r>
            <a:r>
              <a:rPr lang="en-US" altLang="en-US" sz="2800" kern="0" dirty="0" smtClean="0">
                <a:solidFill>
                  <a:srgbClr val="008000"/>
                </a:solidFill>
                <a:latin typeface="Comic Sans MS" pitchFamily="66" charset="0"/>
              </a:rPr>
              <a:t>h</a:t>
            </a:r>
            <a:r>
              <a:rPr lang="en-US" altLang="en-US" sz="2800" b="1" kern="0" dirty="0" smtClean="0">
                <a:solidFill>
                  <a:srgbClr val="008000"/>
                </a:solidFill>
                <a:latin typeface="Comic Sans MS" pitchFamily="66" charset="0"/>
              </a:rPr>
              <a:t>appen?</a:t>
            </a:r>
          </a:p>
        </p:txBody>
      </p:sp>
      <p:pic>
        <p:nvPicPr>
          <p:cNvPr id="12" name="Picture 1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66800" y="1020763"/>
            <a:ext cx="7391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1076" y="738980"/>
            <a:ext cx="2520316" cy="2080420"/>
          </a:xfrm>
          <a:prstGeom prst="ellipse">
            <a:avLst/>
          </a:prstGeom>
          <a:ln>
            <a:noFill/>
          </a:ln>
          <a:effectLst>
            <a:softEdge rad="112500"/>
          </a:effectLst>
        </p:spPr>
      </p:pic>
    </p:spTree>
    <p:extLst>
      <p:ext uri="{BB962C8B-B14F-4D97-AF65-F5344CB8AC3E}">
        <p14:creationId xmlns:p14="http://schemas.microsoft.com/office/powerpoint/2010/main" val="237375702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944562"/>
          </a:xfrm>
        </p:spPr>
        <p:txBody>
          <a:bodyPr/>
          <a:lstStyle/>
          <a:p>
            <a:pPr lvl="1" algn="l"/>
            <a:r>
              <a:rPr lang="en-US" sz="3600" dirty="0" smtClean="0">
                <a:latin typeface="Comic Sans MS" panose="030F0702030302020204" pitchFamily="66" charset="0"/>
              </a:rPr>
              <a:t/>
            </a:r>
            <a:br>
              <a:rPr lang="en-US" sz="3600" dirty="0" smtClean="0">
                <a:latin typeface="Comic Sans MS" panose="030F0702030302020204" pitchFamily="66" charset="0"/>
              </a:rPr>
            </a:br>
            <a:r>
              <a:rPr lang="en-US" sz="3600" dirty="0" smtClean="0">
                <a:latin typeface="Comic Sans MS" panose="030F0702030302020204" pitchFamily="66" charset="0"/>
              </a:rPr>
              <a:t/>
            </a:r>
            <a:br>
              <a:rPr lang="en-US" sz="3600" dirty="0" smtClean="0">
                <a:latin typeface="Comic Sans MS" panose="030F0702030302020204" pitchFamily="66" charset="0"/>
              </a:rPr>
            </a:br>
            <a:r>
              <a:rPr lang="en-US" sz="3600" dirty="0">
                <a:latin typeface="Comic Sans MS" panose="030F0702030302020204" pitchFamily="66" charset="0"/>
              </a:rPr>
              <a:t/>
            </a:r>
            <a:br>
              <a:rPr lang="en-US" sz="3600" dirty="0">
                <a:latin typeface="Comic Sans MS" panose="030F0702030302020204" pitchFamily="66" charset="0"/>
              </a:rPr>
            </a:br>
            <a:r>
              <a:rPr lang="en-US" sz="3200" b="1" dirty="0" smtClean="0">
                <a:solidFill>
                  <a:srgbClr val="008000"/>
                </a:solidFill>
                <a:latin typeface="Comic Sans MS" panose="030F0702030302020204" pitchFamily="66" charset="0"/>
              </a:rPr>
              <a:t>HOW does photosynthesis happen? </a:t>
            </a:r>
            <a:r>
              <a:rPr lang="en-US" sz="1100" dirty="0">
                <a:latin typeface="Comic Sans MS" panose="030F0702030302020204" pitchFamily="66" charset="0"/>
              </a:rPr>
              <a:t/>
            </a:r>
            <a:br>
              <a:rPr lang="en-US" sz="1100" dirty="0">
                <a:latin typeface="Comic Sans MS" panose="030F0702030302020204" pitchFamily="66" charset="0"/>
              </a:rPr>
            </a:br>
            <a:r>
              <a:rPr lang="en-US" sz="800" dirty="0"/>
              <a:t/>
            </a:r>
            <a:br>
              <a:rPr lang="en-US" sz="800" dirty="0"/>
            </a:br>
            <a:r>
              <a:rPr lang="en-US" dirty="0"/>
              <a:t/>
            </a:r>
            <a:br>
              <a:rPr lang="en-US" dirty="0"/>
            </a:br>
            <a:endParaRPr lang="en-US" dirty="0"/>
          </a:p>
        </p:txBody>
      </p:sp>
      <p:sp>
        <p:nvSpPr>
          <p:cNvPr id="3" name="Content Placeholder 2"/>
          <p:cNvSpPr>
            <a:spLocks noGrp="1"/>
          </p:cNvSpPr>
          <p:nvPr>
            <p:ph idx="1"/>
          </p:nvPr>
        </p:nvSpPr>
        <p:spPr>
          <a:xfrm>
            <a:off x="388144" y="1496524"/>
            <a:ext cx="8229600" cy="1783550"/>
          </a:xfrm>
        </p:spPr>
        <p:txBody>
          <a:bodyPr/>
          <a:lstStyle/>
          <a:p>
            <a:pPr marL="0" indent="0">
              <a:buNone/>
            </a:pPr>
            <a:r>
              <a:rPr lang="en-US" sz="2000" b="1" dirty="0">
                <a:solidFill>
                  <a:schemeClr val="bg2">
                    <a:lumMod val="75000"/>
                  </a:schemeClr>
                </a:solidFill>
                <a:latin typeface="Comic Sans MS" panose="030F0702030302020204" pitchFamily="66" charset="0"/>
              </a:rPr>
              <a:t>Photosynthesis can be divided into </a:t>
            </a:r>
            <a:r>
              <a:rPr lang="en-US" sz="2000" b="1" dirty="0" smtClean="0">
                <a:solidFill>
                  <a:schemeClr val="bg2">
                    <a:lumMod val="75000"/>
                  </a:schemeClr>
                </a:solidFill>
                <a:latin typeface="Comic Sans MS" panose="030F0702030302020204" pitchFamily="66" charset="0"/>
              </a:rPr>
              <a:t>two </a:t>
            </a:r>
            <a:r>
              <a:rPr lang="en-US" sz="2000" b="1" dirty="0">
                <a:solidFill>
                  <a:schemeClr val="bg2">
                    <a:lumMod val="75000"/>
                  </a:schemeClr>
                </a:solidFill>
                <a:latin typeface="Comic Sans MS" panose="030F0702030302020204" pitchFamily="66" charset="0"/>
              </a:rPr>
              <a:t>main stages:</a:t>
            </a:r>
            <a:r>
              <a:rPr lang="en-US" sz="2800" dirty="0">
                <a:latin typeface="Comic Sans MS" panose="030F0702030302020204" pitchFamily="66" charset="0"/>
              </a:rPr>
              <a:t/>
            </a:r>
            <a:br>
              <a:rPr lang="en-US" sz="2800" dirty="0">
                <a:latin typeface="Comic Sans MS" panose="030F0702030302020204" pitchFamily="66" charset="0"/>
              </a:rPr>
            </a:br>
            <a:endParaRPr lang="en-US" sz="1200" dirty="0" smtClean="0">
              <a:latin typeface="Comic Sans MS" panose="030F0702030302020204" pitchFamily="66" charset="0"/>
            </a:endParaRPr>
          </a:p>
          <a:p>
            <a:r>
              <a:rPr lang="en-US" sz="2000" b="1" dirty="0" smtClean="0">
                <a:solidFill>
                  <a:schemeClr val="bg1">
                    <a:lumMod val="50000"/>
                  </a:schemeClr>
                </a:solidFill>
                <a:latin typeface="Comic Sans MS" panose="030F0702030302020204" pitchFamily="66" charset="0"/>
              </a:rPr>
              <a:t>Stage 1</a:t>
            </a:r>
            <a:r>
              <a:rPr lang="en-US" sz="2000" b="1" dirty="0">
                <a:latin typeface="Comic Sans MS" panose="030F0702030302020204" pitchFamily="66" charset="0"/>
              </a:rPr>
              <a:t>-</a:t>
            </a:r>
            <a:r>
              <a:rPr lang="en-US" sz="2000" b="1" dirty="0" smtClean="0">
                <a:latin typeface="Comic Sans MS" panose="030F0702030302020204" pitchFamily="66" charset="0"/>
              </a:rPr>
              <a:t> Light dependent reactions: </a:t>
            </a: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a:t>
            </a:r>
            <a:r>
              <a:rPr lang="en-US" sz="1600" dirty="0" smtClean="0">
                <a:latin typeface="Comic Sans MS" panose="030F0702030302020204" pitchFamily="66" charset="0"/>
              </a:rPr>
              <a:t>The </a:t>
            </a:r>
            <a:r>
              <a:rPr lang="en-US" sz="1600" dirty="0">
                <a:latin typeface="Comic Sans MS" panose="030F0702030302020204" pitchFamily="66" charset="0"/>
              </a:rPr>
              <a:t>chloroplast traps </a:t>
            </a:r>
            <a:r>
              <a:rPr lang="en-US" sz="1800" b="1" dirty="0">
                <a:solidFill>
                  <a:srgbClr val="FFCC00"/>
                </a:solidFill>
                <a:latin typeface="Comic Sans MS" panose="030F0702030302020204" pitchFamily="66" charset="0"/>
              </a:rPr>
              <a:t>light energy </a:t>
            </a:r>
            <a:r>
              <a:rPr lang="en-US" sz="1600" dirty="0" smtClean="0">
                <a:latin typeface="Comic Sans MS" panose="030F0702030302020204" pitchFamily="66" charset="0"/>
              </a:rPr>
              <a:t>and, with the help of water, </a:t>
            </a:r>
            <a:r>
              <a:rPr lang="en-US" sz="1600" dirty="0">
                <a:latin typeface="Comic Sans MS" panose="030F0702030302020204" pitchFamily="66" charset="0"/>
              </a:rPr>
              <a:t>converts </a:t>
            </a:r>
            <a:r>
              <a:rPr lang="en-US" sz="1600" dirty="0" smtClean="0">
                <a:latin typeface="Comic Sans MS" panose="030F0702030302020204" pitchFamily="66" charset="0"/>
              </a:rPr>
              <a:t>the</a:t>
            </a:r>
          </a:p>
          <a:p>
            <a:pPr marL="0" indent="0">
              <a:buNone/>
            </a:pPr>
            <a:r>
              <a:rPr lang="en-US" sz="1600" dirty="0">
                <a:latin typeface="Comic Sans MS" panose="030F0702030302020204" pitchFamily="66" charset="0"/>
              </a:rPr>
              <a:t> </a:t>
            </a:r>
            <a:r>
              <a:rPr lang="en-US" sz="1600" dirty="0" smtClean="0">
                <a:latin typeface="Comic Sans MS" panose="030F0702030302020204" pitchFamily="66" charset="0"/>
              </a:rPr>
              <a:t>      light energy </a:t>
            </a:r>
            <a:r>
              <a:rPr lang="en-US" sz="1600" dirty="0">
                <a:latin typeface="Comic Sans MS" panose="030F0702030302020204" pitchFamily="66" charset="0"/>
              </a:rPr>
              <a:t>into </a:t>
            </a:r>
            <a:r>
              <a:rPr lang="en-US" sz="1800" b="1" dirty="0">
                <a:solidFill>
                  <a:schemeClr val="accent1">
                    <a:lumMod val="50000"/>
                  </a:schemeClr>
                </a:solidFill>
                <a:latin typeface="Comic Sans MS" panose="030F0702030302020204" pitchFamily="66" charset="0"/>
              </a:rPr>
              <a:t>chemical </a:t>
            </a:r>
            <a:r>
              <a:rPr lang="en-US" sz="1800" b="1" dirty="0" smtClean="0">
                <a:solidFill>
                  <a:schemeClr val="accent1">
                    <a:lumMod val="50000"/>
                  </a:schemeClr>
                </a:solidFill>
                <a:latin typeface="Comic Sans MS" panose="030F0702030302020204" pitchFamily="66" charset="0"/>
              </a:rPr>
              <a:t>energy.</a:t>
            </a:r>
            <a:endParaRPr lang="en-US" sz="2000" dirty="0" smtClean="0">
              <a:latin typeface="Comic Sans MS" panose="030F0702030302020204" pitchFamily="66" charset="0"/>
            </a:endParaRPr>
          </a:p>
          <a:p>
            <a:pPr lvl="1"/>
            <a:endParaRPr lang="en-US" sz="1050" dirty="0" smtClean="0">
              <a:latin typeface="Comic Sans MS" panose="030F0702030302020204" pitchFamily="66" charset="0"/>
            </a:endParaRPr>
          </a:p>
        </p:txBody>
      </p:sp>
      <p:pic>
        <p:nvPicPr>
          <p:cNvPr id="4"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086600" y="3445934"/>
            <a:ext cx="1752600" cy="19799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31610" y="3445934"/>
            <a:ext cx="6446949" cy="1923604"/>
          </a:xfrm>
          <a:prstGeom prst="rect">
            <a:avLst/>
          </a:prstGeom>
          <a:noFill/>
          <a:ln w="38100">
            <a:solidFill>
              <a:schemeClr val="accent3">
                <a:lumMod val="65000"/>
              </a:schemeClr>
            </a:solidFill>
          </a:ln>
        </p:spPr>
        <p:txBody>
          <a:bodyPr wrap="square" rtlCol="0">
            <a:spAutoFit/>
          </a:bodyPr>
          <a:lstStyle/>
          <a:p>
            <a:pPr marL="0" lvl="1" algn="ctr"/>
            <a:r>
              <a:rPr lang="en-US" sz="1400" b="0" dirty="0">
                <a:latin typeface="Comic Sans MS" panose="030F0702030302020204" pitchFamily="66" charset="0"/>
              </a:rPr>
              <a:t>ATP &amp; NADPH are like </a:t>
            </a:r>
            <a:r>
              <a:rPr lang="en-US" sz="1400" b="0" dirty="0" smtClean="0">
                <a:latin typeface="Comic Sans MS" panose="030F0702030302020204" pitchFamily="66" charset="0"/>
              </a:rPr>
              <a:t>tiny rechargeable </a:t>
            </a:r>
            <a:r>
              <a:rPr lang="en-US" sz="1400" b="0" dirty="0">
                <a:latin typeface="Comic Sans MS" panose="030F0702030302020204" pitchFamily="66" charset="0"/>
              </a:rPr>
              <a:t>batteries in the cell. </a:t>
            </a:r>
            <a:endParaRPr lang="en-US" sz="1400" b="0" dirty="0" smtClean="0">
              <a:latin typeface="Comic Sans MS" panose="030F0702030302020204" pitchFamily="66" charset="0"/>
            </a:endParaRPr>
          </a:p>
          <a:p>
            <a:pPr marL="0" lvl="1" algn="ctr"/>
            <a:endParaRPr lang="en-US" sz="1400" b="0" dirty="0" smtClean="0">
              <a:latin typeface="Comic Sans MS" panose="030F0702030302020204" pitchFamily="66" charset="0"/>
            </a:endParaRPr>
          </a:p>
          <a:p>
            <a:pPr marL="0" lvl="1" algn="ctr"/>
            <a:r>
              <a:rPr lang="en-US" sz="1400" b="0" dirty="0" smtClean="0">
                <a:latin typeface="Comic Sans MS" panose="030F0702030302020204" pitchFamily="66" charset="0"/>
              </a:rPr>
              <a:t>Light energy </a:t>
            </a:r>
            <a:r>
              <a:rPr lang="en-US" sz="1400" b="0" dirty="0">
                <a:latin typeface="Comic Sans MS" panose="030F0702030302020204" pitchFamily="66" charset="0"/>
              </a:rPr>
              <a:t>can be put </a:t>
            </a:r>
            <a:r>
              <a:rPr lang="en-US" sz="1400" b="0" dirty="0" smtClean="0">
                <a:latin typeface="Comic Sans MS" panose="030F0702030302020204" pitchFamily="66" charset="0"/>
              </a:rPr>
              <a:t>into these </a:t>
            </a:r>
            <a:r>
              <a:rPr lang="en-US" sz="1400" b="0" dirty="0">
                <a:latin typeface="Comic Sans MS" panose="030F0702030302020204" pitchFamily="66" charset="0"/>
              </a:rPr>
              <a:t>“</a:t>
            </a:r>
            <a:r>
              <a:rPr lang="en-US" sz="1400" b="0" dirty="0" smtClean="0">
                <a:latin typeface="Comic Sans MS" panose="030F0702030302020204" pitchFamily="66" charset="0"/>
              </a:rPr>
              <a:t>battery” molecules to provide </a:t>
            </a:r>
            <a:r>
              <a:rPr lang="en-US" sz="1400" b="0" dirty="0">
                <a:latin typeface="Comic Sans MS" panose="030F0702030302020204" pitchFamily="66" charset="0"/>
              </a:rPr>
              <a:t>mobile energy </a:t>
            </a:r>
            <a:r>
              <a:rPr lang="en-US" sz="1400" b="0" dirty="0" smtClean="0">
                <a:latin typeface="Comic Sans MS" panose="030F0702030302020204" pitchFamily="66" charset="0"/>
              </a:rPr>
              <a:t>to do cellular work.</a:t>
            </a:r>
          </a:p>
          <a:p>
            <a:pPr marL="0" lvl="1" algn="ctr"/>
            <a:endParaRPr lang="en-US" sz="1400" b="0" dirty="0">
              <a:latin typeface="Comic Sans MS" panose="030F0702030302020204" pitchFamily="66" charset="0"/>
            </a:endParaRPr>
          </a:p>
          <a:p>
            <a:pPr marL="0" lvl="1" algn="ctr"/>
            <a:r>
              <a:rPr lang="en-US" sz="1400" b="0" dirty="0" smtClean="0">
                <a:latin typeface="Comic Sans MS" panose="030F0702030302020204" pitchFamily="66" charset="0"/>
              </a:rPr>
              <a:t> </a:t>
            </a:r>
            <a:r>
              <a:rPr lang="en-US" sz="1100" b="0" dirty="0" smtClean="0">
                <a:latin typeface="Comic Sans MS" panose="030F0702030302020204" pitchFamily="66" charset="0"/>
              </a:rPr>
              <a:t>Adenosine diphosphate (ADP) + Pi &amp; energy &gt; </a:t>
            </a:r>
            <a:r>
              <a:rPr lang="en-US" sz="1400" dirty="0" smtClean="0">
                <a:solidFill>
                  <a:srgbClr val="FF6600"/>
                </a:solidFill>
                <a:effectLst>
                  <a:glow rad="139700">
                    <a:srgbClr val="FFC000">
                      <a:alpha val="40000"/>
                    </a:srgbClr>
                  </a:glow>
                </a:effectLst>
                <a:latin typeface="Comic Sans MS" panose="030F0702030302020204" pitchFamily="66" charset="0"/>
              </a:rPr>
              <a:t>Adenosine Triphosphate (ATP</a:t>
            </a:r>
            <a:r>
              <a:rPr lang="en-US" sz="1200" dirty="0" smtClean="0">
                <a:solidFill>
                  <a:srgbClr val="FF6600"/>
                </a:solidFill>
                <a:effectLst>
                  <a:glow rad="127000">
                    <a:srgbClr val="FFCC00"/>
                  </a:glow>
                </a:effectLst>
                <a:latin typeface="Comic Sans MS" panose="030F0702030302020204" pitchFamily="66" charset="0"/>
              </a:rPr>
              <a:t>)</a:t>
            </a:r>
          </a:p>
          <a:p>
            <a:pPr marL="0" lvl="1" algn="ctr"/>
            <a:endParaRPr lang="en-US" sz="1200" b="0" dirty="0">
              <a:effectLst>
                <a:glow rad="127000">
                  <a:srgbClr val="FFCC00"/>
                </a:glow>
              </a:effectLst>
              <a:latin typeface="Comic Sans MS" panose="030F0702030302020204" pitchFamily="66" charset="0"/>
            </a:endParaRPr>
          </a:p>
          <a:p>
            <a:pPr marL="0" lvl="1" algn="ctr"/>
            <a:r>
              <a:rPr lang="en-US" sz="1100" b="0" dirty="0" err="1" smtClean="0">
                <a:latin typeface="Comic Sans MS" panose="030F0702030302020204" pitchFamily="66" charset="0"/>
              </a:rPr>
              <a:t>Nicotinamide</a:t>
            </a:r>
            <a:r>
              <a:rPr lang="en-US" sz="1100" b="0" dirty="0" smtClean="0">
                <a:latin typeface="Comic Sans MS" panose="030F0702030302020204" pitchFamily="66" charset="0"/>
              </a:rPr>
              <a:t> </a:t>
            </a:r>
            <a:r>
              <a:rPr lang="en-US" sz="1100" b="0" dirty="0">
                <a:latin typeface="Comic Sans MS" panose="030F0702030302020204" pitchFamily="66" charset="0"/>
              </a:rPr>
              <a:t>adenine dinucleotide phosphate </a:t>
            </a:r>
            <a:r>
              <a:rPr lang="en-US" sz="1100" b="0" dirty="0" smtClean="0">
                <a:latin typeface="Comic Sans MS" panose="030F0702030302020204" pitchFamily="66" charset="0"/>
              </a:rPr>
              <a:t>(NADP</a:t>
            </a:r>
            <a:r>
              <a:rPr lang="en-US" sz="1100" b="0" baseline="30000" dirty="0" smtClean="0">
                <a:latin typeface="Comic Sans MS" panose="030F0702030302020204" pitchFamily="66" charset="0"/>
              </a:rPr>
              <a:t>+</a:t>
            </a:r>
            <a:r>
              <a:rPr lang="en-US" sz="1100" b="0" dirty="0" smtClean="0">
                <a:latin typeface="Comic Sans MS" panose="030F0702030302020204" pitchFamily="66" charset="0"/>
              </a:rPr>
              <a:t>) + electron &amp; hydrogen ion &gt; </a:t>
            </a:r>
            <a:r>
              <a:rPr lang="en-US" sz="1400" dirty="0" smtClean="0">
                <a:solidFill>
                  <a:srgbClr val="FF6600"/>
                </a:solidFill>
                <a:effectLst>
                  <a:glow rad="139700">
                    <a:srgbClr val="FFC000">
                      <a:alpha val="40000"/>
                    </a:srgbClr>
                  </a:glow>
                </a:effectLst>
                <a:latin typeface="Comic Sans MS" panose="030F0702030302020204" pitchFamily="66" charset="0"/>
              </a:rPr>
              <a:t>NADPH </a:t>
            </a:r>
          </a:p>
          <a:p>
            <a:pPr marL="0" lvl="1" algn="ctr"/>
            <a:endParaRPr lang="en-US" sz="900" b="0" dirty="0">
              <a:latin typeface="Comic Sans MS" panose="030F0702030302020204" pitchFamily="66" charset="0"/>
            </a:endParaRPr>
          </a:p>
        </p:txBody>
      </p:sp>
      <p:sp>
        <p:nvSpPr>
          <p:cNvPr id="6" name="Content Placeholder 2"/>
          <p:cNvSpPr txBox="1">
            <a:spLocks/>
          </p:cNvSpPr>
          <p:nvPr/>
        </p:nvSpPr>
        <p:spPr bwMode="auto">
          <a:xfrm>
            <a:off x="388144" y="5634565"/>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a:buFontTx/>
              <a:buChar char="•"/>
            </a:pPr>
            <a:r>
              <a:rPr lang="en-US" sz="2000" kern="0" dirty="0" smtClean="0">
                <a:solidFill>
                  <a:schemeClr val="bg1">
                    <a:lumMod val="50000"/>
                  </a:schemeClr>
                </a:solidFill>
                <a:latin typeface="Comic Sans MS" panose="030F0702030302020204" pitchFamily="66" charset="0"/>
              </a:rPr>
              <a:t>Stage 2</a:t>
            </a:r>
            <a:r>
              <a:rPr lang="en-US" sz="2000" kern="0" dirty="0">
                <a:latin typeface="Comic Sans MS" panose="030F0702030302020204" pitchFamily="66" charset="0"/>
              </a:rPr>
              <a:t> </a:t>
            </a:r>
            <a:r>
              <a:rPr lang="en-US" sz="2000" kern="0" dirty="0" smtClean="0">
                <a:latin typeface="Comic Sans MS" panose="030F0702030302020204" pitchFamily="66" charset="0"/>
              </a:rPr>
              <a:t>- Light independent reactions: </a:t>
            </a:r>
          </a:p>
          <a:p>
            <a:pPr marL="0" lvl="1" indent="0">
              <a:buFontTx/>
              <a:buNone/>
            </a:pPr>
            <a:r>
              <a:rPr lang="en-US" sz="2000" b="0" kern="0" dirty="0" smtClean="0">
                <a:latin typeface="Comic Sans MS" panose="030F0702030302020204" pitchFamily="66" charset="0"/>
              </a:rPr>
              <a:t>     </a:t>
            </a:r>
            <a:r>
              <a:rPr lang="en-US" sz="1600" b="0" kern="0" dirty="0" smtClean="0">
                <a:latin typeface="Comic Sans MS" panose="030F0702030302020204" pitchFamily="66" charset="0"/>
              </a:rPr>
              <a:t>The energy captured in NADPH &amp; ATP is used, with CO</a:t>
            </a:r>
            <a:r>
              <a:rPr lang="en-US" sz="1600" b="0" kern="0" baseline="30000" dirty="0" smtClean="0">
                <a:latin typeface="Comic Sans MS" panose="030F0702030302020204" pitchFamily="66" charset="0"/>
              </a:rPr>
              <a:t>2</a:t>
            </a:r>
            <a:r>
              <a:rPr lang="en-US" sz="1600" b="0" kern="0" dirty="0" smtClean="0">
                <a:latin typeface="Comic Sans MS" panose="030F0702030302020204" pitchFamily="66" charset="0"/>
              </a:rPr>
              <a:t>, to make glucose (food).</a:t>
            </a:r>
          </a:p>
          <a:p>
            <a:pPr marL="0" lvl="1" indent="0">
              <a:buFontTx/>
              <a:buNone/>
            </a:pPr>
            <a:endParaRPr lang="en-US" sz="1400" b="0" kern="0" dirty="0" smtClean="0">
              <a:latin typeface="Comic Sans MS" panose="030F0702030302020204" pitchFamily="66" charset="0"/>
            </a:endParaRPr>
          </a:p>
          <a:p>
            <a:pPr marL="0" lvl="1" indent="0">
              <a:buFontTx/>
              <a:buNone/>
            </a:pPr>
            <a:endParaRPr lang="en-US" sz="1400" b="0" kern="0" dirty="0" smtClean="0">
              <a:latin typeface="Comic Sans MS" panose="030F0702030302020204" pitchFamily="66" charset="0"/>
            </a:endParaRPr>
          </a:p>
          <a:p>
            <a:endParaRPr lang="en-US" sz="1800" b="0" kern="0" dirty="0" smtClean="0">
              <a:latin typeface="Comic Sans MS" panose="030F0702030302020204" pitchFamily="66" charset="0"/>
            </a:endParaRPr>
          </a:p>
          <a:p>
            <a:pPr lvl="1"/>
            <a:endParaRPr lang="en-US" sz="1050" b="0" kern="0" dirty="0" smtClean="0">
              <a:latin typeface="Comic Sans MS" panose="030F0702030302020204" pitchFamily="66" charset="0"/>
            </a:endParaRPr>
          </a:p>
        </p:txBody>
      </p:sp>
      <p:sp>
        <p:nvSpPr>
          <p:cNvPr id="8"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Cell Biology Classroom</a:t>
            </a:r>
            <a:r>
              <a:rPr lang="en-US" altLang="en-US" sz="1000" b="0" dirty="0">
                <a:latin typeface="Comic Sans MS" pitchFamily="66" charset="0"/>
              </a:rPr>
              <a:t>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
        <p:nvSpPr>
          <p:cNvPr id="9" name="Text Box 5"/>
          <p:cNvSpPr txBox="1">
            <a:spLocks noChangeArrowheads="1"/>
          </p:cNvSpPr>
          <p:nvPr/>
        </p:nvSpPr>
        <p:spPr bwMode="auto">
          <a:xfrm>
            <a:off x="0" y="6629401"/>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 </a:t>
            </a:r>
            <a:r>
              <a:rPr lang="en-US" sz="1000" b="0" i="0" dirty="0" smtClean="0">
                <a:latin typeface="Comic Sans MS" pitchFamily="66" charset="0"/>
                <a:hlinkClick r:id="rId6"/>
              </a:rPr>
              <a:t>Thylakoid Membrane</a:t>
            </a:r>
            <a:r>
              <a:rPr lang="en-US" sz="1000" b="0" i="0" dirty="0" smtClean="0">
                <a:latin typeface="Comic Sans MS" pitchFamily="66" charset="0"/>
              </a:rPr>
              <a:t>, Wiki; </a:t>
            </a:r>
            <a:r>
              <a:rPr lang="en-US" altLang="en-US" sz="1000" b="0" i="0" dirty="0">
                <a:latin typeface="Comic Sans MS" pitchFamily="66" charset="0"/>
                <a:hlinkClick r:id="rId7"/>
              </a:rPr>
              <a:t>ATP-ADP Cycle</a:t>
            </a:r>
            <a:r>
              <a:rPr lang="en-US" altLang="en-US" sz="1000" b="0" i="0" dirty="0">
                <a:latin typeface="Comic Sans MS" pitchFamily="66" charset="0"/>
              </a:rPr>
              <a:t>, CUNY </a:t>
            </a:r>
            <a:endParaRPr lang="en-US" sz="1000" b="0" i="0" dirty="0">
              <a:latin typeface="Comic Sans MS" pitchFamily="66" charset="0"/>
            </a:endParaRPr>
          </a:p>
        </p:txBody>
      </p:sp>
      <p:pic>
        <p:nvPicPr>
          <p:cNvPr id="10" name="Picture 10"/>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086600" y="225697"/>
            <a:ext cx="1879359" cy="18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603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0" y="6629401"/>
            <a:ext cx="457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a:t>
            </a:r>
            <a:r>
              <a:rPr lang="en-US" sz="1000" b="0" i="0" dirty="0" smtClean="0">
                <a:latin typeface="Comic Sans MS" pitchFamily="66" charset="0"/>
              </a:rPr>
              <a:t>:</a:t>
            </a:r>
            <a:r>
              <a:rPr lang="en-US" altLang="en-US" sz="1000" b="0" i="0" dirty="0" smtClean="0">
                <a:latin typeface="Comic Sans MS" pitchFamily="66" charset="0"/>
              </a:rPr>
              <a:t> </a:t>
            </a:r>
            <a:r>
              <a:rPr lang="en-US" altLang="en-US" sz="1000" b="0" i="0" dirty="0">
                <a:latin typeface="Comic Sans MS" pitchFamily="66" charset="0"/>
                <a:hlinkClick r:id="rId3"/>
              </a:rPr>
              <a:t>Chloroplast diagram</a:t>
            </a:r>
            <a:r>
              <a:rPr lang="en-US" altLang="en-US" sz="1000" b="0" i="0" dirty="0">
                <a:latin typeface="Comic Sans MS" pitchFamily="66" charset="0"/>
              </a:rPr>
              <a:t>, Wiki </a:t>
            </a:r>
            <a:r>
              <a:rPr lang="en-US" altLang="en-US" sz="1000" b="0" i="0" dirty="0" smtClean="0">
                <a:latin typeface="Comic Sans MS" pitchFamily="66" charset="0"/>
              </a:rPr>
              <a:t>; </a:t>
            </a:r>
            <a:r>
              <a:rPr lang="en-US" sz="1000" b="0" i="0" dirty="0" smtClean="0">
                <a:latin typeface="Comic Sans MS" pitchFamily="66" charset="0"/>
                <a:hlinkClick r:id="rId4"/>
              </a:rPr>
              <a:t>Thylakoid Membrane</a:t>
            </a:r>
            <a:r>
              <a:rPr lang="en-US" sz="1000" b="0" i="0" dirty="0" smtClean="0">
                <a:latin typeface="Comic Sans MS" pitchFamily="66" charset="0"/>
              </a:rPr>
              <a:t>, Wiki</a:t>
            </a:r>
            <a:endParaRPr lang="en-US" sz="1000" b="0" i="0" dirty="0">
              <a:latin typeface="Comic Sans MS" pitchFamily="66" charset="0"/>
            </a:endParaRPr>
          </a:p>
        </p:txBody>
      </p:sp>
      <p:sp>
        <p:nvSpPr>
          <p:cNvPr id="10"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5"/>
              </a:rPr>
              <a:t>Virtual Cell Biology Classroom</a:t>
            </a:r>
            <a:r>
              <a:rPr lang="en-US" altLang="en-US" sz="1000" b="0" dirty="0">
                <a:latin typeface="Comic Sans MS" pitchFamily="66" charset="0"/>
              </a:rPr>
              <a:t>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pic>
        <p:nvPicPr>
          <p:cNvPr id="2150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429000" y="2546884"/>
            <a:ext cx="5334000" cy="385391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52400" y="200102"/>
            <a:ext cx="8229600" cy="125902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lvl="1" algn="l"/>
            <a:r>
              <a:rPr lang="en-US" sz="3200" b="1" kern="0" dirty="0" smtClean="0">
                <a:solidFill>
                  <a:srgbClr val="008000"/>
                </a:solidFill>
                <a:latin typeface="Comic Sans MS" panose="030F0702030302020204" pitchFamily="66" charset="0"/>
              </a:rPr>
              <a:t>HOW does </a:t>
            </a:r>
          </a:p>
          <a:p>
            <a:pPr marL="0" lvl="1" algn="l"/>
            <a:r>
              <a:rPr lang="en-US" sz="3200" b="1" kern="0" dirty="0" smtClean="0">
                <a:solidFill>
                  <a:srgbClr val="008000"/>
                </a:solidFill>
                <a:latin typeface="Comic Sans MS" panose="030F0702030302020204" pitchFamily="66" charset="0"/>
              </a:rPr>
              <a:t>photosynthesis happen? </a:t>
            </a:r>
            <a:r>
              <a:rPr lang="en-US" sz="1100" b="0" kern="0" dirty="0" smtClean="0">
                <a:latin typeface="Comic Sans MS" panose="030F0702030302020204" pitchFamily="66" charset="0"/>
              </a:rPr>
              <a:t/>
            </a:r>
            <a:br>
              <a:rPr lang="en-US" sz="1100" b="0" kern="0" dirty="0" smtClean="0">
                <a:latin typeface="Comic Sans MS" panose="030F0702030302020204" pitchFamily="66" charset="0"/>
              </a:rPr>
            </a:br>
            <a:r>
              <a:rPr lang="en-US" sz="800" b="0" kern="0" dirty="0" smtClean="0"/>
              <a:t/>
            </a:r>
            <a:br>
              <a:rPr lang="en-US" sz="800" b="0" kern="0" dirty="0" smtClean="0"/>
            </a:br>
            <a:r>
              <a:rPr lang="en-US" b="0" kern="0" dirty="0" smtClean="0"/>
              <a:t/>
            </a:r>
            <a:br>
              <a:rPr lang="en-US" b="0" kern="0" dirty="0" smtClean="0"/>
            </a:br>
            <a:endParaRPr lang="en-US" b="0" kern="0" dirty="0"/>
          </a:p>
        </p:txBody>
      </p:sp>
      <p:sp>
        <p:nvSpPr>
          <p:cNvPr id="7" name="Rectangle 6"/>
          <p:cNvSpPr/>
          <p:nvPr/>
        </p:nvSpPr>
        <p:spPr>
          <a:xfrm>
            <a:off x="370935" y="1459124"/>
            <a:ext cx="2743200" cy="5139869"/>
          </a:xfrm>
          <a:prstGeom prst="rect">
            <a:avLst/>
          </a:prstGeom>
        </p:spPr>
        <p:txBody>
          <a:bodyPr wrap="square">
            <a:spAutoFit/>
          </a:bodyPr>
          <a:lstStyle/>
          <a:p>
            <a:r>
              <a:rPr lang="en-US" sz="1600" b="0" dirty="0" smtClean="0">
                <a:latin typeface="Comic Sans MS" panose="030F0702030302020204" pitchFamily="66" charset="0"/>
              </a:rPr>
              <a:t>Thylakoid </a:t>
            </a:r>
            <a:r>
              <a:rPr lang="en-US" sz="1600" b="0" dirty="0">
                <a:latin typeface="Comic Sans MS" panose="030F0702030302020204" pitchFamily="66" charset="0"/>
              </a:rPr>
              <a:t>membrane </a:t>
            </a:r>
            <a:r>
              <a:rPr lang="en-US" sz="1600" b="0" dirty="0" smtClean="0">
                <a:latin typeface="Comic Sans MS" panose="030F0702030302020204" pitchFamily="66" charset="0"/>
              </a:rPr>
              <a:t>contains </a:t>
            </a:r>
            <a:r>
              <a:rPr lang="en-US" sz="1600" dirty="0" smtClean="0">
                <a:solidFill>
                  <a:schemeClr val="bg2">
                    <a:lumMod val="75000"/>
                  </a:schemeClr>
                </a:solidFill>
                <a:latin typeface="Comic Sans MS" panose="030F0702030302020204" pitchFamily="66" charset="0"/>
              </a:rPr>
              <a:t>electron transport chains </a:t>
            </a:r>
            <a:r>
              <a:rPr lang="en-US" sz="1600" b="0" dirty="0" smtClean="0">
                <a:latin typeface="Comic Sans MS" panose="030F0702030302020204" pitchFamily="66" charset="0"/>
              </a:rPr>
              <a:t>&gt; groups of proteins that run the light-dependent reactions</a:t>
            </a:r>
            <a:r>
              <a:rPr lang="en-US" sz="1600" b="0" dirty="0">
                <a:latin typeface="Comic Sans MS" panose="030F0702030302020204" pitchFamily="66" charset="0"/>
              </a:rPr>
              <a:t>. </a:t>
            </a:r>
            <a:endParaRPr lang="en-US" sz="1600" b="0" dirty="0" smtClean="0">
              <a:latin typeface="Comic Sans MS" panose="030F0702030302020204" pitchFamily="66" charset="0"/>
            </a:endParaRPr>
          </a:p>
          <a:p>
            <a:endParaRPr lang="en-US" sz="1600" b="0" dirty="0">
              <a:latin typeface="Comic Sans MS" panose="030F0702030302020204" pitchFamily="66" charset="0"/>
            </a:endParaRPr>
          </a:p>
          <a:p>
            <a:r>
              <a:rPr lang="en-US" sz="1600" b="0" dirty="0">
                <a:latin typeface="Comic Sans MS" panose="030F0702030302020204" pitchFamily="66" charset="0"/>
              </a:rPr>
              <a:t>F</a:t>
            </a:r>
            <a:r>
              <a:rPr lang="en-US" sz="1600" b="0" dirty="0" smtClean="0">
                <a:latin typeface="Comic Sans MS" panose="030F0702030302020204" pitchFamily="66" charset="0"/>
              </a:rPr>
              <a:t>our </a:t>
            </a:r>
            <a:r>
              <a:rPr lang="en-US" sz="1600" b="0" dirty="0">
                <a:latin typeface="Comic Sans MS" panose="030F0702030302020204" pitchFamily="66" charset="0"/>
              </a:rPr>
              <a:t>major </a:t>
            </a:r>
            <a:r>
              <a:rPr lang="en-US" sz="1600" b="0" dirty="0" smtClean="0">
                <a:latin typeface="Comic Sans MS" panose="030F0702030302020204" pitchFamily="66" charset="0"/>
              </a:rPr>
              <a:t>players </a:t>
            </a:r>
            <a:r>
              <a:rPr lang="en-US" sz="1600" b="0" dirty="0">
                <a:latin typeface="Comic Sans MS" panose="030F0702030302020204" pitchFamily="66" charset="0"/>
              </a:rPr>
              <a:t>in the thylakoid membrane: </a:t>
            </a:r>
            <a:endParaRPr lang="en-US" sz="1600" b="0" dirty="0" smtClean="0">
              <a:latin typeface="Comic Sans MS" panose="030F0702030302020204" pitchFamily="66" charset="0"/>
            </a:endParaRPr>
          </a:p>
          <a:p>
            <a:pPr marL="285750" indent="-285750">
              <a:buFontTx/>
              <a:buChar char="-"/>
            </a:pPr>
            <a:r>
              <a:rPr lang="en-US" sz="1400" b="0" dirty="0" smtClean="0">
                <a:latin typeface="Comic Sans MS" panose="030F0702030302020204" pitchFamily="66" charset="0"/>
              </a:rPr>
              <a:t>Photosystem </a:t>
            </a:r>
            <a:r>
              <a:rPr lang="en-US" sz="1400" b="0" dirty="0">
                <a:latin typeface="Comic Sans MS" panose="030F0702030302020204" pitchFamily="66" charset="0"/>
              </a:rPr>
              <a:t>II (</a:t>
            </a:r>
            <a:r>
              <a:rPr lang="en-US" sz="1400" b="0" dirty="0" smtClean="0">
                <a:latin typeface="Comic Sans MS" panose="030F0702030302020204" pitchFamily="66" charset="0"/>
              </a:rPr>
              <a:t>PS2)</a:t>
            </a:r>
          </a:p>
          <a:p>
            <a:pPr marL="285750" indent="-285750">
              <a:buFontTx/>
              <a:buChar char="-"/>
            </a:pPr>
            <a:r>
              <a:rPr lang="en-US" sz="1400" b="0" dirty="0" smtClean="0">
                <a:latin typeface="Comic Sans MS" panose="030F0702030302020204" pitchFamily="66" charset="0"/>
              </a:rPr>
              <a:t>Cytochrome </a:t>
            </a:r>
          </a:p>
          <a:p>
            <a:pPr marL="285750" indent="-285750">
              <a:buFontTx/>
              <a:buChar char="-"/>
            </a:pPr>
            <a:r>
              <a:rPr lang="en-US" sz="1400" b="0" dirty="0" smtClean="0">
                <a:latin typeface="Comic Sans MS" panose="030F0702030302020204" pitchFamily="66" charset="0"/>
              </a:rPr>
              <a:t>Photosystem </a:t>
            </a:r>
            <a:r>
              <a:rPr lang="en-US" sz="1400" b="0" dirty="0">
                <a:latin typeface="Comic Sans MS" panose="030F0702030302020204" pitchFamily="66" charset="0"/>
              </a:rPr>
              <a:t>I (</a:t>
            </a:r>
            <a:r>
              <a:rPr lang="en-US" sz="1400" b="0" dirty="0" smtClean="0">
                <a:latin typeface="Comic Sans MS" panose="030F0702030302020204" pitchFamily="66" charset="0"/>
              </a:rPr>
              <a:t>PS1)</a:t>
            </a:r>
          </a:p>
          <a:p>
            <a:pPr marL="285750" indent="-285750">
              <a:buFontTx/>
              <a:buChar char="-"/>
            </a:pPr>
            <a:r>
              <a:rPr lang="en-US" sz="1400" b="0" dirty="0" smtClean="0">
                <a:latin typeface="Comic Sans MS" panose="030F0702030302020204" pitchFamily="66" charset="0"/>
              </a:rPr>
              <a:t>the enzyme ATP synthase</a:t>
            </a:r>
          </a:p>
          <a:p>
            <a:endParaRPr lang="en-US" sz="1600" b="0" dirty="0">
              <a:latin typeface="Comic Sans MS" panose="030F0702030302020204" pitchFamily="66" charset="0"/>
            </a:endParaRPr>
          </a:p>
          <a:p>
            <a:r>
              <a:rPr lang="en-US" sz="1600" b="0" dirty="0" smtClean="0">
                <a:latin typeface="Comic Sans MS" panose="030F0702030302020204" pitchFamily="66" charset="0"/>
              </a:rPr>
              <a:t>They work </a:t>
            </a:r>
            <a:r>
              <a:rPr lang="en-US" sz="1600" b="0" dirty="0">
                <a:latin typeface="Comic Sans MS" panose="030F0702030302020204" pitchFamily="66" charset="0"/>
              </a:rPr>
              <a:t>together to </a:t>
            </a:r>
            <a:r>
              <a:rPr lang="en-US" sz="1600" b="0" dirty="0" smtClean="0">
                <a:latin typeface="Comic Sans MS" panose="030F0702030302020204" pitchFamily="66" charset="0"/>
              </a:rPr>
              <a:t>make the charged up “batteries”.</a:t>
            </a:r>
          </a:p>
          <a:p>
            <a:endParaRPr lang="en-US" sz="1600" b="0" dirty="0">
              <a:latin typeface="Comic Sans MS" panose="030F0702030302020204" pitchFamily="66" charset="0"/>
            </a:endParaRPr>
          </a:p>
          <a:p>
            <a:r>
              <a:rPr lang="en-US" sz="1600" dirty="0" smtClean="0">
                <a:solidFill>
                  <a:srgbClr val="FF0000"/>
                </a:solidFill>
                <a:latin typeface="Comic Sans MS" panose="030F0702030302020204" pitchFamily="66" charset="0"/>
              </a:rPr>
              <a:t>Q: </a:t>
            </a:r>
            <a:r>
              <a:rPr lang="en-US" sz="1600" b="0" dirty="0" smtClean="0">
                <a:latin typeface="Comic Sans MS" panose="030F0702030302020204" pitchFamily="66" charset="0"/>
              </a:rPr>
              <a:t>What are the names of the rechargeable batteries?. </a:t>
            </a:r>
          </a:p>
          <a:p>
            <a:endParaRPr lang="en-US" sz="1600" b="0" dirty="0">
              <a:solidFill>
                <a:srgbClr val="FFC000"/>
              </a:solidFill>
              <a:effectLst>
                <a:glow rad="139700">
                  <a:srgbClr val="FFFF00">
                    <a:alpha val="40000"/>
                  </a:srgbClr>
                </a:glow>
              </a:effectLst>
              <a:latin typeface="Comic Sans MS" panose="030F0702030302020204" pitchFamily="66" charset="0"/>
            </a:endParaRPr>
          </a:p>
        </p:txBody>
      </p:sp>
      <p:pic>
        <p:nvPicPr>
          <p:cNvPr id="9" name="Picture 1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567365" y="184092"/>
            <a:ext cx="3114669" cy="20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742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0" y="6629401"/>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 </a:t>
            </a:r>
            <a:r>
              <a:rPr lang="en-US" sz="1000" b="0" i="0" dirty="0" smtClean="0">
                <a:latin typeface="Comic Sans MS" pitchFamily="66" charset="0"/>
                <a:hlinkClick r:id="rId3"/>
              </a:rPr>
              <a:t>Thylakoid Membrane</a:t>
            </a:r>
            <a:r>
              <a:rPr lang="en-US" sz="1000" b="0" i="0" dirty="0" smtClean="0">
                <a:latin typeface="Comic Sans MS" pitchFamily="66" charset="0"/>
              </a:rPr>
              <a:t>, Wiki</a:t>
            </a:r>
            <a:endParaRPr lang="en-US" sz="1000" b="0" i="0" dirty="0">
              <a:latin typeface="Comic Sans MS" pitchFamily="66" charset="0"/>
            </a:endParaRPr>
          </a:p>
        </p:txBody>
      </p:sp>
      <p:sp>
        <p:nvSpPr>
          <p:cNvPr id="10" name="Text Box 5"/>
          <p:cNvSpPr txBox="1">
            <a:spLocks noChangeArrowheads="1"/>
          </p:cNvSpPr>
          <p:nvPr/>
        </p:nvSpPr>
        <p:spPr bwMode="auto">
          <a:xfrm>
            <a:off x="4953000" y="6623050"/>
            <a:ext cx="4191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a:t>
            </a:r>
            <a:r>
              <a:rPr lang="en-US" altLang="en-US" sz="1000" b="0" dirty="0">
                <a:latin typeface="Comic Sans MS" pitchFamily="66" charset="0"/>
                <a:hlinkClick r:id="rId4"/>
              </a:rPr>
              <a:t>Virtual Cell Biology Classroom</a:t>
            </a:r>
            <a:r>
              <a:rPr lang="en-US" altLang="en-US" sz="1000" b="0" dirty="0">
                <a:latin typeface="Comic Sans MS" pitchFamily="66" charset="0"/>
              </a:rPr>
              <a:t>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05200" y="1219200"/>
            <a:ext cx="5181600" cy="4953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274638"/>
            <a:ext cx="8229600" cy="7159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lvl="1"/>
            <a:r>
              <a:rPr lang="en-US" sz="3200" b="1" kern="0" dirty="0" smtClean="0">
                <a:solidFill>
                  <a:srgbClr val="008000"/>
                </a:solidFill>
                <a:latin typeface="Comic Sans MS" panose="030F0702030302020204" pitchFamily="66" charset="0"/>
              </a:rPr>
              <a:t>HOW does photosynthesis happen? </a:t>
            </a:r>
            <a:r>
              <a:rPr lang="en-US" sz="1100" b="0" kern="0" dirty="0" smtClean="0">
                <a:latin typeface="Comic Sans MS" panose="030F0702030302020204" pitchFamily="66" charset="0"/>
              </a:rPr>
              <a:t/>
            </a:r>
            <a:br>
              <a:rPr lang="en-US" sz="1100" b="0" kern="0" dirty="0" smtClean="0">
                <a:latin typeface="Comic Sans MS" panose="030F0702030302020204" pitchFamily="66" charset="0"/>
              </a:rPr>
            </a:br>
            <a:r>
              <a:rPr lang="en-US" sz="800" b="0" kern="0" dirty="0" smtClean="0"/>
              <a:t/>
            </a:r>
            <a:br>
              <a:rPr lang="en-US" sz="800" b="0" kern="0" dirty="0" smtClean="0"/>
            </a:br>
            <a:r>
              <a:rPr lang="en-US" b="0" kern="0" dirty="0" smtClean="0"/>
              <a:t/>
            </a:r>
            <a:br>
              <a:rPr lang="en-US" b="0" kern="0" dirty="0" smtClean="0"/>
            </a:br>
            <a:endParaRPr lang="en-US" b="0" kern="0" dirty="0"/>
          </a:p>
        </p:txBody>
      </p:sp>
      <p:sp>
        <p:nvSpPr>
          <p:cNvPr id="9" name="TextBox 8"/>
          <p:cNvSpPr txBox="1"/>
          <p:nvPr/>
        </p:nvSpPr>
        <p:spPr>
          <a:xfrm>
            <a:off x="152400" y="1981200"/>
            <a:ext cx="3048000" cy="3908762"/>
          </a:xfrm>
          <a:prstGeom prst="rect">
            <a:avLst/>
          </a:prstGeom>
          <a:noFill/>
        </p:spPr>
        <p:txBody>
          <a:bodyPr wrap="square" rtlCol="0">
            <a:spAutoFit/>
          </a:bodyPr>
          <a:lstStyle/>
          <a:p>
            <a:r>
              <a:rPr lang="en-US" dirty="0" smtClean="0">
                <a:latin typeface="Comic Sans MS" panose="030F0702030302020204" pitchFamily="66" charset="0"/>
              </a:rPr>
              <a:t>Four main events occur  in these thylakoid membrane protein complexes:</a:t>
            </a:r>
          </a:p>
          <a:p>
            <a:endParaRPr lang="en-US" sz="1600" b="0" dirty="0">
              <a:latin typeface="Comic Sans MS" panose="030F0702030302020204" pitchFamily="66" charset="0"/>
            </a:endParaRPr>
          </a:p>
          <a:p>
            <a:pPr marL="342900" indent="-342900">
              <a:buAutoNum type="arabicPeriod"/>
            </a:pPr>
            <a:r>
              <a:rPr lang="en-US" sz="1600" b="0" dirty="0" smtClean="0">
                <a:latin typeface="Comic Sans MS" panose="030F0702030302020204" pitchFamily="66" charset="0"/>
              </a:rPr>
              <a:t>Electron transport</a:t>
            </a:r>
          </a:p>
          <a:p>
            <a:pPr marL="342900" indent="-342900">
              <a:buAutoNum type="arabicPeriod"/>
            </a:pPr>
            <a:endParaRPr lang="en-US" sz="1600" b="0" dirty="0">
              <a:latin typeface="Comic Sans MS" panose="030F0702030302020204" pitchFamily="66" charset="0"/>
            </a:endParaRPr>
          </a:p>
          <a:p>
            <a:pPr marL="342900" indent="-342900">
              <a:buFontTx/>
              <a:buAutoNum type="arabicPeriod"/>
            </a:pPr>
            <a:r>
              <a:rPr lang="en-US" sz="1600" b="0" dirty="0">
                <a:latin typeface="Comic Sans MS" panose="030F0702030302020204" pitchFamily="66" charset="0"/>
              </a:rPr>
              <a:t>Making NADPH</a:t>
            </a:r>
          </a:p>
          <a:p>
            <a:pPr marL="342900" indent="-342900">
              <a:buAutoNum type="arabicPeriod"/>
            </a:pPr>
            <a:endParaRPr lang="en-US" sz="1600" b="0" dirty="0" smtClean="0">
              <a:latin typeface="Comic Sans MS" panose="030F0702030302020204" pitchFamily="66" charset="0"/>
            </a:endParaRPr>
          </a:p>
          <a:p>
            <a:pPr marL="342900" indent="-342900">
              <a:buAutoNum type="arabicPeriod"/>
            </a:pPr>
            <a:r>
              <a:rPr lang="en-US" sz="1600" b="0" dirty="0" smtClean="0">
                <a:latin typeface="Comic Sans MS" panose="030F0702030302020204" pitchFamily="66" charset="0"/>
              </a:rPr>
              <a:t>Creation of a hydrogen ion (H</a:t>
            </a:r>
            <a:r>
              <a:rPr lang="en-US" sz="1600" b="0" baseline="30000" dirty="0" smtClean="0">
                <a:latin typeface="Comic Sans MS" panose="030F0702030302020204" pitchFamily="66" charset="0"/>
              </a:rPr>
              <a:t>+</a:t>
            </a:r>
            <a:r>
              <a:rPr lang="en-US" sz="1600" b="0" dirty="0" smtClean="0">
                <a:latin typeface="Comic Sans MS" panose="030F0702030302020204" pitchFamily="66" charset="0"/>
              </a:rPr>
              <a:t>) gradient</a:t>
            </a:r>
          </a:p>
          <a:p>
            <a:pPr marL="342900" indent="-342900">
              <a:buAutoNum type="arabicPeriod"/>
            </a:pPr>
            <a:endParaRPr lang="en-US" sz="1600" b="0" dirty="0">
              <a:latin typeface="Comic Sans MS" panose="030F0702030302020204" pitchFamily="66" charset="0"/>
            </a:endParaRPr>
          </a:p>
          <a:p>
            <a:pPr marL="342900" indent="-342900">
              <a:buAutoNum type="arabicPeriod"/>
            </a:pPr>
            <a:r>
              <a:rPr lang="en-US" sz="1600" b="0" dirty="0" smtClean="0">
                <a:latin typeface="Comic Sans MS" panose="030F0702030302020204" pitchFamily="66" charset="0"/>
              </a:rPr>
              <a:t>Making ATP</a:t>
            </a:r>
          </a:p>
          <a:p>
            <a:pPr marL="342900" indent="-342900">
              <a:buAutoNum type="arabicPeriod"/>
            </a:pPr>
            <a:endParaRPr lang="en-US" sz="1600" b="0" dirty="0">
              <a:latin typeface="Comic Sans MS" panose="030F0702030302020204" pitchFamily="66" charset="0"/>
            </a:endParaRPr>
          </a:p>
          <a:p>
            <a:pPr marL="342900" indent="-342900">
              <a:buAutoNum type="arabicPeriod"/>
            </a:pPr>
            <a:endParaRPr lang="en-US" sz="1600" dirty="0">
              <a:latin typeface="Comic Sans MS" panose="030F0702030302020204" pitchFamily="66" charset="0"/>
            </a:endParaRPr>
          </a:p>
        </p:txBody>
      </p:sp>
    </p:spTree>
    <p:extLst>
      <p:ext uri="{BB962C8B-B14F-4D97-AF65-F5344CB8AC3E}">
        <p14:creationId xmlns:p14="http://schemas.microsoft.com/office/powerpoint/2010/main" val="3472340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18386</TotalTime>
  <Words>1433</Words>
  <Application>Microsoft Office PowerPoint</Application>
  <PresentationFormat>On-screen Show (4:3)</PresentationFormat>
  <Paragraphs>210</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Comic Sans MS</vt:lpstr>
      <vt:lpstr>Default Design</vt:lpstr>
      <vt:lpstr>PowerPoint Presentation</vt:lpstr>
      <vt:lpstr>PowerPoint Presentation</vt:lpstr>
      <vt:lpstr>PowerPoint Presentation</vt:lpstr>
      <vt:lpstr>PowerPoint Presentation</vt:lpstr>
      <vt:lpstr>PowerPoint Presentation</vt:lpstr>
      <vt:lpstr>PowerPoint Presentation</vt:lpstr>
      <vt:lpstr>   HOW does photosynthesis happen?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you feeling blinded by science?  Do yourself a favor. Use the…                 Virtual Cell Biology                        Classroom (VCBC)  !  The VCBC is full of resources to help you succeed, including:</vt:lpstr>
    </vt:vector>
  </TitlesOfParts>
  <Company>Online Education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 - Light Dependent Reactions LITE</dc:title>
  <dc:creator>Tami Port</dc:creator>
  <cp:keywords>photosynthesis PPT, photosynthesis PowerPoint lecture, photosynthesis lecture, light dependent reactions PPT, light reactions lecture</cp:keywords>
  <cp:lastModifiedBy>Tami Port</cp:lastModifiedBy>
  <cp:revision>336</cp:revision>
  <dcterms:created xsi:type="dcterms:W3CDTF">2007-09-10T15:59:12Z</dcterms:created>
  <dcterms:modified xsi:type="dcterms:W3CDTF">2014-04-17T23:09:30Z</dcterms:modified>
  <cp:category>Cell Biology PowerPoint Lecture</cp:category>
</cp:coreProperties>
</file>