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358" r:id="rId2"/>
    <p:sldId id="256" r:id="rId3"/>
    <p:sldId id="344" r:id="rId4"/>
    <p:sldId id="347" r:id="rId5"/>
    <p:sldId id="309" r:id="rId6"/>
    <p:sldId id="343" r:id="rId7"/>
    <p:sldId id="264" r:id="rId8"/>
    <p:sldId id="345" r:id="rId9"/>
    <p:sldId id="348" r:id="rId10"/>
    <p:sldId id="349" r:id="rId11"/>
    <p:sldId id="352" r:id="rId12"/>
    <p:sldId id="351" r:id="rId13"/>
    <p:sldId id="353" r:id="rId14"/>
    <p:sldId id="354" r:id="rId15"/>
    <p:sldId id="350" r:id="rId16"/>
    <p:sldId id="356" r:id="rId17"/>
    <p:sldId id="331" r:id="rId18"/>
    <p:sldId id="330" r:id="rId19"/>
    <p:sldId id="266" r:id="rId20"/>
    <p:sldId id="357" r:id="rId21"/>
    <p:sldId id="340" r:id="rId22"/>
    <p:sldId id="341" r:id="rId23"/>
  </p:sldIdLst>
  <p:sldSz cx="9144000" cy="6858000" type="screen4x3"/>
  <p:notesSz cx="7077075" cy="9363075"/>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49">
          <p15:clr>
            <a:srgbClr val="A4A3A4"/>
          </p15:clr>
        </p15:guide>
        <p15:guide id="2" pos="2229">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66"/>
    <a:srgbClr val="008000"/>
    <a:srgbClr val="FF0000"/>
    <a:srgbClr val="FF9933"/>
    <a:srgbClr val="FF6600"/>
    <a:srgbClr val="666699"/>
    <a:srgbClr val="339933"/>
    <a:srgbClr val="00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5915" autoAdjust="0"/>
  </p:normalViewPr>
  <p:slideViewPr>
    <p:cSldViewPr>
      <p:cViewPr varScale="1">
        <p:scale>
          <a:sx n="70" d="100"/>
          <a:sy n="70" d="100"/>
        </p:scale>
        <p:origin x="426" y="72"/>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20" y="-78"/>
      </p:cViewPr>
      <p:guideLst>
        <p:guide orient="horz" pos="2949"/>
        <p:guide pos="222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7.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067050" cy="468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936" tIns="46968" rIns="93936" bIns="46968" numCol="1" anchor="t" anchorCtr="0" compatLnSpc="1">
            <a:prstTxWarp prst="textNoShape">
              <a:avLst/>
            </a:prstTxWarp>
          </a:bodyPr>
          <a:lstStyle>
            <a:lvl1pPr defTabSz="939800">
              <a:defRPr sz="1200"/>
            </a:lvl1pPr>
          </a:lstStyle>
          <a:p>
            <a:pPr>
              <a:defRPr/>
            </a:pPr>
            <a:endParaRPr lang="en-US"/>
          </a:p>
        </p:txBody>
      </p:sp>
      <p:sp>
        <p:nvSpPr>
          <p:cNvPr id="4099" name="Rectangle 3"/>
          <p:cNvSpPr>
            <a:spLocks noGrp="1" noChangeArrowheads="1"/>
          </p:cNvSpPr>
          <p:nvPr>
            <p:ph type="dt" idx="1"/>
          </p:nvPr>
        </p:nvSpPr>
        <p:spPr bwMode="auto">
          <a:xfrm>
            <a:off x="4008438" y="0"/>
            <a:ext cx="3067050" cy="468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936" tIns="46968" rIns="93936" bIns="46968" numCol="1" anchor="t" anchorCtr="0" compatLnSpc="1">
            <a:prstTxWarp prst="textNoShape">
              <a:avLst/>
            </a:prstTxWarp>
          </a:bodyPr>
          <a:lstStyle>
            <a:lvl1pPr algn="r" defTabSz="939800">
              <a:defRPr sz="1200"/>
            </a:lvl1pPr>
          </a:lstStyle>
          <a:p>
            <a:pPr>
              <a:defRPr/>
            </a:pPr>
            <a:endParaRPr lang="en-US"/>
          </a:p>
        </p:txBody>
      </p:sp>
      <p:sp>
        <p:nvSpPr>
          <p:cNvPr id="24580" name="Rectangle 4"/>
          <p:cNvSpPr>
            <a:spLocks noGrp="1" noRot="1" noChangeAspect="1" noChangeArrowheads="1" noTextEdit="1"/>
          </p:cNvSpPr>
          <p:nvPr>
            <p:ph type="sldImg" idx="2"/>
          </p:nvPr>
        </p:nvSpPr>
        <p:spPr bwMode="auto">
          <a:xfrm>
            <a:off x="1198563" y="701675"/>
            <a:ext cx="4681537" cy="35115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708025" y="4448175"/>
            <a:ext cx="5661025" cy="4213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936" tIns="46968" rIns="93936" bIns="4696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102" name="Rectangle 6"/>
          <p:cNvSpPr>
            <a:spLocks noGrp="1" noChangeArrowheads="1"/>
          </p:cNvSpPr>
          <p:nvPr>
            <p:ph type="ftr" sz="quarter" idx="4"/>
          </p:nvPr>
        </p:nvSpPr>
        <p:spPr bwMode="auto">
          <a:xfrm>
            <a:off x="0" y="8893175"/>
            <a:ext cx="3067050" cy="468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936" tIns="46968" rIns="93936" bIns="46968" numCol="1" anchor="b" anchorCtr="0" compatLnSpc="1">
            <a:prstTxWarp prst="textNoShape">
              <a:avLst/>
            </a:prstTxWarp>
          </a:bodyPr>
          <a:lstStyle>
            <a:lvl1pPr defTabSz="939800">
              <a:defRPr sz="1200"/>
            </a:lvl1pPr>
          </a:lstStyle>
          <a:p>
            <a:pPr>
              <a:defRPr/>
            </a:pPr>
            <a:endParaRPr lang="en-US"/>
          </a:p>
        </p:txBody>
      </p:sp>
      <p:sp>
        <p:nvSpPr>
          <p:cNvPr id="4103" name="Rectangle 7"/>
          <p:cNvSpPr>
            <a:spLocks noGrp="1" noChangeArrowheads="1"/>
          </p:cNvSpPr>
          <p:nvPr>
            <p:ph type="sldNum" sz="quarter" idx="5"/>
          </p:nvPr>
        </p:nvSpPr>
        <p:spPr bwMode="auto">
          <a:xfrm>
            <a:off x="4008438" y="8893175"/>
            <a:ext cx="3067050" cy="468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936" tIns="46968" rIns="93936" bIns="46968" numCol="1" anchor="b" anchorCtr="0" compatLnSpc="1">
            <a:prstTxWarp prst="textNoShape">
              <a:avLst/>
            </a:prstTxWarp>
          </a:bodyPr>
          <a:lstStyle>
            <a:lvl1pPr algn="r" defTabSz="939800">
              <a:defRPr sz="1200"/>
            </a:lvl1pPr>
          </a:lstStyle>
          <a:p>
            <a:pPr>
              <a:defRPr/>
            </a:pPr>
            <a:fld id="{FF39B64E-E8B6-4BF5-8B47-BE224E3FEC5A}" type="slidenum">
              <a:rPr lang="en-US"/>
              <a:pPr>
                <a:defRPr/>
              </a:pPr>
              <a:t>‹#›</a:t>
            </a:fld>
            <a:endParaRPr lang="en-US"/>
          </a:p>
        </p:txBody>
      </p:sp>
    </p:spTree>
    <p:extLst>
      <p:ext uri="{BB962C8B-B14F-4D97-AF65-F5344CB8AC3E}">
        <p14:creationId xmlns:p14="http://schemas.microsoft.com/office/powerpoint/2010/main" val="152417177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3" Type="http://schemas.openxmlformats.org/officeDocument/2006/relationships/slide" Target="../slides/slide19.xml"/><Relationship Id="rId2" Type="http://schemas.openxmlformats.org/officeDocument/2006/relationships/notesMaster" Target="../notesMasters/notesMaster1.xml"/><Relationship Id="rId1" Type="http://schemas.openxmlformats.org/officeDocument/2006/relationships/vmlDrawing" Target="../drawings/vmlDrawing1.vml"/><Relationship Id="rId5" Type="http://schemas.openxmlformats.org/officeDocument/2006/relationships/image" Target="../media/image17.emf"/><Relationship Id="rId4" Type="http://schemas.openxmlformats.org/officeDocument/2006/relationships/oleObject" Target="../embeddings/oleObject1.bin"/></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0"/>
              </a:spcBef>
              <a:spcAft>
                <a:spcPct val="0"/>
              </a:spcAft>
              <a:defRPr sz="1600">
                <a:solidFill>
                  <a:schemeClr val="tx1"/>
                </a:solidFill>
                <a:latin typeface="Arial" pitchFamily="34" charset="0"/>
              </a:defRPr>
            </a:lvl6pPr>
            <a:lvl7pPr marL="2971800" indent="-228600" eaLnBrk="0" fontAlgn="base" hangingPunct="0">
              <a:spcBef>
                <a:spcPct val="0"/>
              </a:spcBef>
              <a:spcAft>
                <a:spcPct val="0"/>
              </a:spcAft>
              <a:defRPr sz="1600">
                <a:solidFill>
                  <a:schemeClr val="tx1"/>
                </a:solidFill>
                <a:latin typeface="Arial" pitchFamily="34" charset="0"/>
              </a:defRPr>
            </a:lvl7pPr>
            <a:lvl8pPr marL="3429000" indent="-228600" eaLnBrk="0" fontAlgn="base" hangingPunct="0">
              <a:spcBef>
                <a:spcPct val="0"/>
              </a:spcBef>
              <a:spcAft>
                <a:spcPct val="0"/>
              </a:spcAft>
              <a:defRPr sz="1600">
                <a:solidFill>
                  <a:schemeClr val="tx1"/>
                </a:solidFill>
                <a:latin typeface="Arial" pitchFamily="34" charset="0"/>
              </a:defRPr>
            </a:lvl8pPr>
            <a:lvl9pPr marL="3886200" indent="-228600" eaLnBrk="0" fontAlgn="base" hangingPunct="0">
              <a:spcBef>
                <a:spcPct val="0"/>
              </a:spcBef>
              <a:spcAft>
                <a:spcPct val="0"/>
              </a:spcAft>
              <a:defRPr sz="1600">
                <a:solidFill>
                  <a:schemeClr val="tx1"/>
                </a:solidFill>
                <a:latin typeface="Arial" pitchFamily="34" charset="0"/>
              </a:defRPr>
            </a:lvl9pPr>
          </a:lstStyle>
          <a:p>
            <a:pPr eaLnBrk="1" hangingPunct="1"/>
            <a:fld id="{877EC770-EBCC-4C7D-AA38-F8DF3E424881}" type="slidenum">
              <a:rPr lang="en-US" sz="1200" smtClean="0">
                <a:cs typeface="Arial" pitchFamily="34" charset="0"/>
              </a:rPr>
              <a:pPr eaLnBrk="1" hangingPunct="1"/>
              <a:t>1</a:t>
            </a:fld>
            <a:endParaRPr lang="en-US" sz="1200" smtClean="0">
              <a:cs typeface="Arial" pitchFamily="34" charset="0"/>
            </a:endParaRPr>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p:spPr>
        <p:txBody>
          <a:bodyPr/>
          <a:lstStyle/>
          <a:p>
            <a:pPr eaLnBrk="1" hangingPunct="1"/>
            <a:r>
              <a:rPr lang="en-US" dirty="0" smtClean="0">
                <a:latin typeface="Arial" pitchFamily="34" charset="0"/>
              </a:rPr>
              <a:t>Welcome to Science Prof Online PowerPoint Resources!</a:t>
            </a:r>
          </a:p>
          <a:p>
            <a:pPr eaLnBrk="1" hangingPunct="1"/>
            <a:r>
              <a:rPr lang="en-US" dirty="0" smtClean="0">
                <a:latin typeface="Arial" pitchFamily="34" charset="0"/>
              </a:rPr>
              <a:t>This PowerPoint Presentation comes from the Virtual Cell Biology Classroom of Science Prof Online, and, as such, is licensed under Creative Commons Attribution-</a:t>
            </a:r>
            <a:r>
              <a:rPr lang="en-US" dirty="0" err="1" smtClean="0">
                <a:latin typeface="Arial" pitchFamily="34" charset="0"/>
              </a:rPr>
              <a:t>ShareAlike</a:t>
            </a:r>
            <a:r>
              <a:rPr lang="en-US" dirty="0" smtClean="0">
                <a:latin typeface="Arial" pitchFamily="34" charset="0"/>
              </a:rPr>
              <a:t> 3.0.; meaning you can download, share and alter any of this presentation, but you can’t sell it or repackage and sell any part of it. Please credit Science Prof Online as the source of this presentation.  Please abide by credited image copyrights.  Thank you for using this resource.</a:t>
            </a:r>
          </a:p>
        </p:txBody>
      </p:sp>
    </p:spTree>
    <p:extLst>
      <p:ext uri="{BB962C8B-B14F-4D97-AF65-F5344CB8AC3E}">
        <p14:creationId xmlns:p14="http://schemas.microsoft.com/office/powerpoint/2010/main" val="22147563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lvl1pPr defTabSz="939800" eaLnBrk="0" hangingPunct="0">
              <a:defRPr>
                <a:solidFill>
                  <a:schemeClr val="tx1"/>
                </a:solidFill>
                <a:latin typeface="Arial" charset="0"/>
              </a:defRPr>
            </a:lvl1pPr>
            <a:lvl2pPr marL="742950" indent="-285750" defTabSz="939800" eaLnBrk="0" hangingPunct="0">
              <a:defRPr>
                <a:solidFill>
                  <a:schemeClr val="tx1"/>
                </a:solidFill>
                <a:latin typeface="Arial" charset="0"/>
              </a:defRPr>
            </a:lvl2pPr>
            <a:lvl3pPr marL="1143000" indent="-228600" defTabSz="939800" eaLnBrk="0" hangingPunct="0">
              <a:defRPr>
                <a:solidFill>
                  <a:schemeClr val="tx1"/>
                </a:solidFill>
                <a:latin typeface="Arial" charset="0"/>
              </a:defRPr>
            </a:lvl3pPr>
            <a:lvl4pPr marL="1600200" indent="-228600" defTabSz="939800" eaLnBrk="0" hangingPunct="0">
              <a:defRPr>
                <a:solidFill>
                  <a:schemeClr val="tx1"/>
                </a:solidFill>
                <a:latin typeface="Arial" charset="0"/>
              </a:defRPr>
            </a:lvl4pPr>
            <a:lvl5pPr marL="2057400" indent="-228600" defTabSz="939800" eaLnBrk="0" hangingPunct="0">
              <a:defRPr>
                <a:solidFill>
                  <a:schemeClr val="tx1"/>
                </a:solidFill>
                <a:latin typeface="Arial" charset="0"/>
              </a:defRPr>
            </a:lvl5pPr>
            <a:lvl6pPr marL="2514600" indent="-228600" defTabSz="939800" eaLnBrk="0" fontAlgn="base" hangingPunct="0">
              <a:spcBef>
                <a:spcPct val="0"/>
              </a:spcBef>
              <a:spcAft>
                <a:spcPct val="0"/>
              </a:spcAft>
              <a:defRPr>
                <a:solidFill>
                  <a:schemeClr val="tx1"/>
                </a:solidFill>
                <a:latin typeface="Arial" charset="0"/>
              </a:defRPr>
            </a:lvl6pPr>
            <a:lvl7pPr marL="2971800" indent="-228600" defTabSz="939800" eaLnBrk="0" fontAlgn="base" hangingPunct="0">
              <a:spcBef>
                <a:spcPct val="0"/>
              </a:spcBef>
              <a:spcAft>
                <a:spcPct val="0"/>
              </a:spcAft>
              <a:defRPr>
                <a:solidFill>
                  <a:schemeClr val="tx1"/>
                </a:solidFill>
                <a:latin typeface="Arial" charset="0"/>
              </a:defRPr>
            </a:lvl7pPr>
            <a:lvl8pPr marL="3429000" indent="-228600" defTabSz="939800" eaLnBrk="0" fontAlgn="base" hangingPunct="0">
              <a:spcBef>
                <a:spcPct val="0"/>
              </a:spcBef>
              <a:spcAft>
                <a:spcPct val="0"/>
              </a:spcAft>
              <a:defRPr>
                <a:solidFill>
                  <a:schemeClr val="tx1"/>
                </a:solidFill>
                <a:latin typeface="Arial" charset="0"/>
              </a:defRPr>
            </a:lvl8pPr>
            <a:lvl9pPr marL="3886200" indent="-228600" defTabSz="939800" eaLnBrk="0" fontAlgn="base" hangingPunct="0">
              <a:spcBef>
                <a:spcPct val="0"/>
              </a:spcBef>
              <a:spcAft>
                <a:spcPct val="0"/>
              </a:spcAft>
              <a:defRPr>
                <a:solidFill>
                  <a:schemeClr val="tx1"/>
                </a:solidFill>
                <a:latin typeface="Arial" charset="0"/>
              </a:defRPr>
            </a:lvl9pPr>
          </a:lstStyle>
          <a:p>
            <a:pPr eaLnBrk="1" hangingPunct="1"/>
            <a:fld id="{F4D54F97-CD85-4E1A-9495-A1C874D28A9A}" type="slidenum">
              <a:rPr lang="en-US" smtClean="0"/>
              <a:pPr eaLnBrk="1" hangingPunct="1"/>
              <a:t>10</a:t>
            </a:fld>
            <a:endParaRPr lang="en-US" smtClean="0"/>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p:spPr>
        <p:txBody>
          <a:bodyPr/>
          <a:lstStyle/>
          <a:p>
            <a:pPr eaLnBrk="1" hangingPunct="1"/>
            <a:endParaRPr lang="en-US" smtClean="0"/>
          </a:p>
        </p:txBody>
      </p:sp>
    </p:spTree>
    <p:extLst>
      <p:ext uri="{BB962C8B-B14F-4D97-AF65-F5344CB8AC3E}">
        <p14:creationId xmlns:p14="http://schemas.microsoft.com/office/powerpoint/2010/main" val="39863014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lvl1pPr defTabSz="939800" eaLnBrk="0" hangingPunct="0">
              <a:defRPr>
                <a:solidFill>
                  <a:schemeClr val="tx1"/>
                </a:solidFill>
                <a:latin typeface="Arial" charset="0"/>
              </a:defRPr>
            </a:lvl1pPr>
            <a:lvl2pPr marL="742950" indent="-285750" defTabSz="939800" eaLnBrk="0" hangingPunct="0">
              <a:defRPr>
                <a:solidFill>
                  <a:schemeClr val="tx1"/>
                </a:solidFill>
                <a:latin typeface="Arial" charset="0"/>
              </a:defRPr>
            </a:lvl2pPr>
            <a:lvl3pPr marL="1143000" indent="-228600" defTabSz="939800" eaLnBrk="0" hangingPunct="0">
              <a:defRPr>
                <a:solidFill>
                  <a:schemeClr val="tx1"/>
                </a:solidFill>
                <a:latin typeface="Arial" charset="0"/>
              </a:defRPr>
            </a:lvl3pPr>
            <a:lvl4pPr marL="1600200" indent="-228600" defTabSz="939800" eaLnBrk="0" hangingPunct="0">
              <a:defRPr>
                <a:solidFill>
                  <a:schemeClr val="tx1"/>
                </a:solidFill>
                <a:latin typeface="Arial" charset="0"/>
              </a:defRPr>
            </a:lvl4pPr>
            <a:lvl5pPr marL="2057400" indent="-228600" defTabSz="939800" eaLnBrk="0" hangingPunct="0">
              <a:defRPr>
                <a:solidFill>
                  <a:schemeClr val="tx1"/>
                </a:solidFill>
                <a:latin typeface="Arial" charset="0"/>
              </a:defRPr>
            </a:lvl5pPr>
            <a:lvl6pPr marL="2514600" indent="-228600" defTabSz="939800" eaLnBrk="0" fontAlgn="base" hangingPunct="0">
              <a:spcBef>
                <a:spcPct val="0"/>
              </a:spcBef>
              <a:spcAft>
                <a:spcPct val="0"/>
              </a:spcAft>
              <a:defRPr>
                <a:solidFill>
                  <a:schemeClr val="tx1"/>
                </a:solidFill>
                <a:latin typeface="Arial" charset="0"/>
              </a:defRPr>
            </a:lvl6pPr>
            <a:lvl7pPr marL="2971800" indent="-228600" defTabSz="939800" eaLnBrk="0" fontAlgn="base" hangingPunct="0">
              <a:spcBef>
                <a:spcPct val="0"/>
              </a:spcBef>
              <a:spcAft>
                <a:spcPct val="0"/>
              </a:spcAft>
              <a:defRPr>
                <a:solidFill>
                  <a:schemeClr val="tx1"/>
                </a:solidFill>
                <a:latin typeface="Arial" charset="0"/>
              </a:defRPr>
            </a:lvl7pPr>
            <a:lvl8pPr marL="3429000" indent="-228600" defTabSz="939800" eaLnBrk="0" fontAlgn="base" hangingPunct="0">
              <a:spcBef>
                <a:spcPct val="0"/>
              </a:spcBef>
              <a:spcAft>
                <a:spcPct val="0"/>
              </a:spcAft>
              <a:defRPr>
                <a:solidFill>
                  <a:schemeClr val="tx1"/>
                </a:solidFill>
                <a:latin typeface="Arial" charset="0"/>
              </a:defRPr>
            </a:lvl8pPr>
            <a:lvl9pPr marL="3886200" indent="-228600" defTabSz="939800" eaLnBrk="0" fontAlgn="base" hangingPunct="0">
              <a:spcBef>
                <a:spcPct val="0"/>
              </a:spcBef>
              <a:spcAft>
                <a:spcPct val="0"/>
              </a:spcAft>
              <a:defRPr>
                <a:solidFill>
                  <a:schemeClr val="tx1"/>
                </a:solidFill>
                <a:latin typeface="Arial" charset="0"/>
              </a:defRPr>
            </a:lvl9pPr>
          </a:lstStyle>
          <a:p>
            <a:pPr eaLnBrk="1" hangingPunct="1"/>
            <a:fld id="{3A529713-61F6-468D-B37A-86CE293E5E53}" type="slidenum">
              <a:rPr lang="en-US" smtClean="0"/>
              <a:pPr eaLnBrk="1" hangingPunct="1"/>
              <a:t>11</a:t>
            </a:fld>
            <a:endParaRPr lang="en-US" smtClean="0"/>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p:spPr>
        <p:txBody>
          <a:bodyPr/>
          <a:lstStyle/>
          <a:p>
            <a:pPr eaLnBrk="1" hangingPunct="1"/>
            <a:endParaRPr lang="en-US" smtClean="0"/>
          </a:p>
        </p:txBody>
      </p:sp>
    </p:spTree>
    <p:extLst>
      <p:ext uri="{BB962C8B-B14F-4D97-AF65-F5344CB8AC3E}">
        <p14:creationId xmlns:p14="http://schemas.microsoft.com/office/powerpoint/2010/main" val="30148464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lvl1pPr defTabSz="939800" eaLnBrk="0" hangingPunct="0">
              <a:defRPr>
                <a:solidFill>
                  <a:schemeClr val="tx1"/>
                </a:solidFill>
                <a:latin typeface="Arial" charset="0"/>
              </a:defRPr>
            </a:lvl1pPr>
            <a:lvl2pPr marL="742950" indent="-285750" defTabSz="939800" eaLnBrk="0" hangingPunct="0">
              <a:defRPr>
                <a:solidFill>
                  <a:schemeClr val="tx1"/>
                </a:solidFill>
                <a:latin typeface="Arial" charset="0"/>
              </a:defRPr>
            </a:lvl2pPr>
            <a:lvl3pPr marL="1143000" indent="-228600" defTabSz="939800" eaLnBrk="0" hangingPunct="0">
              <a:defRPr>
                <a:solidFill>
                  <a:schemeClr val="tx1"/>
                </a:solidFill>
                <a:latin typeface="Arial" charset="0"/>
              </a:defRPr>
            </a:lvl3pPr>
            <a:lvl4pPr marL="1600200" indent="-228600" defTabSz="939800" eaLnBrk="0" hangingPunct="0">
              <a:defRPr>
                <a:solidFill>
                  <a:schemeClr val="tx1"/>
                </a:solidFill>
                <a:latin typeface="Arial" charset="0"/>
              </a:defRPr>
            </a:lvl4pPr>
            <a:lvl5pPr marL="2057400" indent="-228600" defTabSz="939800" eaLnBrk="0" hangingPunct="0">
              <a:defRPr>
                <a:solidFill>
                  <a:schemeClr val="tx1"/>
                </a:solidFill>
                <a:latin typeface="Arial" charset="0"/>
              </a:defRPr>
            </a:lvl5pPr>
            <a:lvl6pPr marL="2514600" indent="-228600" defTabSz="939800" eaLnBrk="0" fontAlgn="base" hangingPunct="0">
              <a:spcBef>
                <a:spcPct val="0"/>
              </a:spcBef>
              <a:spcAft>
                <a:spcPct val="0"/>
              </a:spcAft>
              <a:defRPr>
                <a:solidFill>
                  <a:schemeClr val="tx1"/>
                </a:solidFill>
                <a:latin typeface="Arial" charset="0"/>
              </a:defRPr>
            </a:lvl6pPr>
            <a:lvl7pPr marL="2971800" indent="-228600" defTabSz="939800" eaLnBrk="0" fontAlgn="base" hangingPunct="0">
              <a:spcBef>
                <a:spcPct val="0"/>
              </a:spcBef>
              <a:spcAft>
                <a:spcPct val="0"/>
              </a:spcAft>
              <a:defRPr>
                <a:solidFill>
                  <a:schemeClr val="tx1"/>
                </a:solidFill>
                <a:latin typeface="Arial" charset="0"/>
              </a:defRPr>
            </a:lvl7pPr>
            <a:lvl8pPr marL="3429000" indent="-228600" defTabSz="939800" eaLnBrk="0" fontAlgn="base" hangingPunct="0">
              <a:spcBef>
                <a:spcPct val="0"/>
              </a:spcBef>
              <a:spcAft>
                <a:spcPct val="0"/>
              </a:spcAft>
              <a:defRPr>
                <a:solidFill>
                  <a:schemeClr val="tx1"/>
                </a:solidFill>
                <a:latin typeface="Arial" charset="0"/>
              </a:defRPr>
            </a:lvl8pPr>
            <a:lvl9pPr marL="3886200" indent="-228600" defTabSz="939800" eaLnBrk="0" fontAlgn="base" hangingPunct="0">
              <a:spcBef>
                <a:spcPct val="0"/>
              </a:spcBef>
              <a:spcAft>
                <a:spcPct val="0"/>
              </a:spcAft>
              <a:defRPr>
                <a:solidFill>
                  <a:schemeClr val="tx1"/>
                </a:solidFill>
                <a:latin typeface="Arial" charset="0"/>
              </a:defRPr>
            </a:lvl9pPr>
          </a:lstStyle>
          <a:p>
            <a:pPr eaLnBrk="1" hangingPunct="1"/>
            <a:fld id="{4996761E-299C-466B-9F1B-90C0C55E9CF1}" type="slidenum">
              <a:rPr lang="en-US" smtClean="0"/>
              <a:pPr eaLnBrk="1" hangingPunct="1"/>
              <a:t>12</a:t>
            </a:fld>
            <a:endParaRPr lang="en-US" smtClean="0"/>
          </a:p>
        </p:txBody>
      </p:sp>
      <p:sp>
        <p:nvSpPr>
          <p:cNvPr id="36867" name="Rectangle 2"/>
          <p:cNvSpPr>
            <a:spLocks noGrp="1" noRot="1" noChangeAspect="1" noChangeArrowheads="1" noTextEdit="1"/>
          </p:cNvSpPr>
          <p:nvPr>
            <p:ph type="sldImg"/>
          </p:nvPr>
        </p:nvSpPr>
        <p:spPr>
          <a:xfrm>
            <a:off x="1200150" y="701675"/>
            <a:ext cx="4681538" cy="3511550"/>
          </a:xfrm>
          <a:ln/>
        </p:spPr>
      </p:sp>
      <p:sp>
        <p:nvSpPr>
          <p:cNvPr id="36868" name="Rectangle 3"/>
          <p:cNvSpPr>
            <a:spLocks noGrp="1" noChangeArrowheads="1"/>
          </p:cNvSpPr>
          <p:nvPr>
            <p:ph type="body" idx="1"/>
          </p:nvPr>
        </p:nvSpPr>
        <p:spPr>
          <a:noFill/>
        </p:spPr>
        <p:txBody>
          <a:bodyPr/>
          <a:lstStyle/>
          <a:p>
            <a:pPr eaLnBrk="1" hangingPunct="1"/>
            <a:endParaRPr lang="en-US" smtClean="0"/>
          </a:p>
        </p:txBody>
      </p:sp>
    </p:spTree>
    <p:extLst>
      <p:ext uri="{BB962C8B-B14F-4D97-AF65-F5344CB8AC3E}">
        <p14:creationId xmlns:p14="http://schemas.microsoft.com/office/powerpoint/2010/main" val="35399965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lvl1pPr defTabSz="939800" eaLnBrk="0" hangingPunct="0">
              <a:defRPr>
                <a:solidFill>
                  <a:schemeClr val="tx1"/>
                </a:solidFill>
                <a:latin typeface="Arial" charset="0"/>
              </a:defRPr>
            </a:lvl1pPr>
            <a:lvl2pPr marL="742950" indent="-285750" defTabSz="939800" eaLnBrk="0" hangingPunct="0">
              <a:defRPr>
                <a:solidFill>
                  <a:schemeClr val="tx1"/>
                </a:solidFill>
                <a:latin typeface="Arial" charset="0"/>
              </a:defRPr>
            </a:lvl2pPr>
            <a:lvl3pPr marL="1143000" indent="-228600" defTabSz="939800" eaLnBrk="0" hangingPunct="0">
              <a:defRPr>
                <a:solidFill>
                  <a:schemeClr val="tx1"/>
                </a:solidFill>
                <a:latin typeface="Arial" charset="0"/>
              </a:defRPr>
            </a:lvl3pPr>
            <a:lvl4pPr marL="1600200" indent="-228600" defTabSz="939800" eaLnBrk="0" hangingPunct="0">
              <a:defRPr>
                <a:solidFill>
                  <a:schemeClr val="tx1"/>
                </a:solidFill>
                <a:latin typeface="Arial" charset="0"/>
              </a:defRPr>
            </a:lvl4pPr>
            <a:lvl5pPr marL="2057400" indent="-228600" defTabSz="939800" eaLnBrk="0" hangingPunct="0">
              <a:defRPr>
                <a:solidFill>
                  <a:schemeClr val="tx1"/>
                </a:solidFill>
                <a:latin typeface="Arial" charset="0"/>
              </a:defRPr>
            </a:lvl5pPr>
            <a:lvl6pPr marL="2514600" indent="-228600" defTabSz="939800" eaLnBrk="0" fontAlgn="base" hangingPunct="0">
              <a:spcBef>
                <a:spcPct val="0"/>
              </a:spcBef>
              <a:spcAft>
                <a:spcPct val="0"/>
              </a:spcAft>
              <a:defRPr>
                <a:solidFill>
                  <a:schemeClr val="tx1"/>
                </a:solidFill>
                <a:latin typeface="Arial" charset="0"/>
              </a:defRPr>
            </a:lvl6pPr>
            <a:lvl7pPr marL="2971800" indent="-228600" defTabSz="939800" eaLnBrk="0" fontAlgn="base" hangingPunct="0">
              <a:spcBef>
                <a:spcPct val="0"/>
              </a:spcBef>
              <a:spcAft>
                <a:spcPct val="0"/>
              </a:spcAft>
              <a:defRPr>
                <a:solidFill>
                  <a:schemeClr val="tx1"/>
                </a:solidFill>
                <a:latin typeface="Arial" charset="0"/>
              </a:defRPr>
            </a:lvl7pPr>
            <a:lvl8pPr marL="3429000" indent="-228600" defTabSz="939800" eaLnBrk="0" fontAlgn="base" hangingPunct="0">
              <a:spcBef>
                <a:spcPct val="0"/>
              </a:spcBef>
              <a:spcAft>
                <a:spcPct val="0"/>
              </a:spcAft>
              <a:defRPr>
                <a:solidFill>
                  <a:schemeClr val="tx1"/>
                </a:solidFill>
                <a:latin typeface="Arial" charset="0"/>
              </a:defRPr>
            </a:lvl8pPr>
            <a:lvl9pPr marL="3886200" indent="-228600" defTabSz="939800" eaLnBrk="0" fontAlgn="base" hangingPunct="0">
              <a:spcBef>
                <a:spcPct val="0"/>
              </a:spcBef>
              <a:spcAft>
                <a:spcPct val="0"/>
              </a:spcAft>
              <a:defRPr>
                <a:solidFill>
                  <a:schemeClr val="tx1"/>
                </a:solidFill>
                <a:latin typeface="Arial" charset="0"/>
              </a:defRPr>
            </a:lvl9pPr>
          </a:lstStyle>
          <a:p>
            <a:pPr eaLnBrk="1" hangingPunct="1"/>
            <a:fld id="{A54D1523-20E0-49FE-8A95-DE4373C6F668}" type="slidenum">
              <a:rPr lang="en-US" smtClean="0"/>
              <a:pPr eaLnBrk="1" hangingPunct="1"/>
              <a:t>13</a:t>
            </a:fld>
            <a:endParaRPr lang="en-US" smtClean="0"/>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p:spPr>
        <p:txBody>
          <a:bodyPr/>
          <a:lstStyle/>
          <a:p>
            <a:pPr eaLnBrk="1" hangingPunct="1"/>
            <a:endParaRPr lang="en-US" smtClean="0"/>
          </a:p>
        </p:txBody>
      </p:sp>
    </p:spTree>
    <p:extLst>
      <p:ext uri="{BB962C8B-B14F-4D97-AF65-F5344CB8AC3E}">
        <p14:creationId xmlns:p14="http://schemas.microsoft.com/office/powerpoint/2010/main" val="111256956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lvl1pPr defTabSz="939800" eaLnBrk="0" hangingPunct="0">
              <a:defRPr>
                <a:solidFill>
                  <a:schemeClr val="tx1"/>
                </a:solidFill>
                <a:latin typeface="Arial" charset="0"/>
              </a:defRPr>
            </a:lvl1pPr>
            <a:lvl2pPr marL="742950" indent="-285750" defTabSz="939800" eaLnBrk="0" hangingPunct="0">
              <a:defRPr>
                <a:solidFill>
                  <a:schemeClr val="tx1"/>
                </a:solidFill>
                <a:latin typeface="Arial" charset="0"/>
              </a:defRPr>
            </a:lvl2pPr>
            <a:lvl3pPr marL="1143000" indent="-228600" defTabSz="939800" eaLnBrk="0" hangingPunct="0">
              <a:defRPr>
                <a:solidFill>
                  <a:schemeClr val="tx1"/>
                </a:solidFill>
                <a:latin typeface="Arial" charset="0"/>
              </a:defRPr>
            </a:lvl3pPr>
            <a:lvl4pPr marL="1600200" indent="-228600" defTabSz="939800" eaLnBrk="0" hangingPunct="0">
              <a:defRPr>
                <a:solidFill>
                  <a:schemeClr val="tx1"/>
                </a:solidFill>
                <a:latin typeface="Arial" charset="0"/>
              </a:defRPr>
            </a:lvl4pPr>
            <a:lvl5pPr marL="2057400" indent="-228600" defTabSz="939800" eaLnBrk="0" hangingPunct="0">
              <a:defRPr>
                <a:solidFill>
                  <a:schemeClr val="tx1"/>
                </a:solidFill>
                <a:latin typeface="Arial" charset="0"/>
              </a:defRPr>
            </a:lvl5pPr>
            <a:lvl6pPr marL="2514600" indent="-228600" defTabSz="939800" eaLnBrk="0" fontAlgn="base" hangingPunct="0">
              <a:spcBef>
                <a:spcPct val="0"/>
              </a:spcBef>
              <a:spcAft>
                <a:spcPct val="0"/>
              </a:spcAft>
              <a:defRPr>
                <a:solidFill>
                  <a:schemeClr val="tx1"/>
                </a:solidFill>
                <a:latin typeface="Arial" charset="0"/>
              </a:defRPr>
            </a:lvl6pPr>
            <a:lvl7pPr marL="2971800" indent="-228600" defTabSz="939800" eaLnBrk="0" fontAlgn="base" hangingPunct="0">
              <a:spcBef>
                <a:spcPct val="0"/>
              </a:spcBef>
              <a:spcAft>
                <a:spcPct val="0"/>
              </a:spcAft>
              <a:defRPr>
                <a:solidFill>
                  <a:schemeClr val="tx1"/>
                </a:solidFill>
                <a:latin typeface="Arial" charset="0"/>
              </a:defRPr>
            </a:lvl7pPr>
            <a:lvl8pPr marL="3429000" indent="-228600" defTabSz="939800" eaLnBrk="0" fontAlgn="base" hangingPunct="0">
              <a:spcBef>
                <a:spcPct val="0"/>
              </a:spcBef>
              <a:spcAft>
                <a:spcPct val="0"/>
              </a:spcAft>
              <a:defRPr>
                <a:solidFill>
                  <a:schemeClr val="tx1"/>
                </a:solidFill>
                <a:latin typeface="Arial" charset="0"/>
              </a:defRPr>
            </a:lvl8pPr>
            <a:lvl9pPr marL="3886200" indent="-228600" defTabSz="939800" eaLnBrk="0" fontAlgn="base" hangingPunct="0">
              <a:spcBef>
                <a:spcPct val="0"/>
              </a:spcBef>
              <a:spcAft>
                <a:spcPct val="0"/>
              </a:spcAft>
              <a:defRPr>
                <a:solidFill>
                  <a:schemeClr val="tx1"/>
                </a:solidFill>
                <a:latin typeface="Arial" charset="0"/>
              </a:defRPr>
            </a:lvl9pPr>
          </a:lstStyle>
          <a:p>
            <a:pPr eaLnBrk="1" hangingPunct="1"/>
            <a:fld id="{98FD1F94-0881-42E2-AA12-BBB4E4DE64A3}" type="slidenum">
              <a:rPr lang="en-US" smtClean="0"/>
              <a:pPr eaLnBrk="1" hangingPunct="1"/>
              <a:t>14</a:t>
            </a:fld>
            <a:endParaRPr lang="en-US" smtClean="0"/>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p:spPr>
        <p:txBody>
          <a:bodyPr/>
          <a:lstStyle/>
          <a:p>
            <a:pPr eaLnBrk="1" hangingPunct="1"/>
            <a:endParaRPr lang="en-US" dirty="0" smtClean="0"/>
          </a:p>
        </p:txBody>
      </p:sp>
    </p:spTree>
    <p:extLst>
      <p:ext uri="{BB962C8B-B14F-4D97-AF65-F5344CB8AC3E}">
        <p14:creationId xmlns:p14="http://schemas.microsoft.com/office/powerpoint/2010/main" val="150477131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lvl1pPr defTabSz="939800" eaLnBrk="0" hangingPunct="0">
              <a:defRPr>
                <a:solidFill>
                  <a:schemeClr val="tx1"/>
                </a:solidFill>
                <a:latin typeface="Arial" charset="0"/>
              </a:defRPr>
            </a:lvl1pPr>
            <a:lvl2pPr marL="742950" indent="-285750" defTabSz="939800" eaLnBrk="0" hangingPunct="0">
              <a:defRPr>
                <a:solidFill>
                  <a:schemeClr val="tx1"/>
                </a:solidFill>
                <a:latin typeface="Arial" charset="0"/>
              </a:defRPr>
            </a:lvl2pPr>
            <a:lvl3pPr marL="1143000" indent="-228600" defTabSz="939800" eaLnBrk="0" hangingPunct="0">
              <a:defRPr>
                <a:solidFill>
                  <a:schemeClr val="tx1"/>
                </a:solidFill>
                <a:latin typeface="Arial" charset="0"/>
              </a:defRPr>
            </a:lvl3pPr>
            <a:lvl4pPr marL="1600200" indent="-228600" defTabSz="939800" eaLnBrk="0" hangingPunct="0">
              <a:defRPr>
                <a:solidFill>
                  <a:schemeClr val="tx1"/>
                </a:solidFill>
                <a:latin typeface="Arial" charset="0"/>
              </a:defRPr>
            </a:lvl4pPr>
            <a:lvl5pPr marL="2057400" indent="-228600" defTabSz="939800" eaLnBrk="0" hangingPunct="0">
              <a:defRPr>
                <a:solidFill>
                  <a:schemeClr val="tx1"/>
                </a:solidFill>
                <a:latin typeface="Arial" charset="0"/>
              </a:defRPr>
            </a:lvl5pPr>
            <a:lvl6pPr marL="2514600" indent="-228600" defTabSz="939800" eaLnBrk="0" fontAlgn="base" hangingPunct="0">
              <a:spcBef>
                <a:spcPct val="0"/>
              </a:spcBef>
              <a:spcAft>
                <a:spcPct val="0"/>
              </a:spcAft>
              <a:defRPr>
                <a:solidFill>
                  <a:schemeClr val="tx1"/>
                </a:solidFill>
                <a:latin typeface="Arial" charset="0"/>
              </a:defRPr>
            </a:lvl6pPr>
            <a:lvl7pPr marL="2971800" indent="-228600" defTabSz="939800" eaLnBrk="0" fontAlgn="base" hangingPunct="0">
              <a:spcBef>
                <a:spcPct val="0"/>
              </a:spcBef>
              <a:spcAft>
                <a:spcPct val="0"/>
              </a:spcAft>
              <a:defRPr>
                <a:solidFill>
                  <a:schemeClr val="tx1"/>
                </a:solidFill>
                <a:latin typeface="Arial" charset="0"/>
              </a:defRPr>
            </a:lvl7pPr>
            <a:lvl8pPr marL="3429000" indent="-228600" defTabSz="939800" eaLnBrk="0" fontAlgn="base" hangingPunct="0">
              <a:spcBef>
                <a:spcPct val="0"/>
              </a:spcBef>
              <a:spcAft>
                <a:spcPct val="0"/>
              </a:spcAft>
              <a:defRPr>
                <a:solidFill>
                  <a:schemeClr val="tx1"/>
                </a:solidFill>
                <a:latin typeface="Arial" charset="0"/>
              </a:defRPr>
            </a:lvl8pPr>
            <a:lvl9pPr marL="3886200" indent="-228600" defTabSz="939800" eaLnBrk="0" fontAlgn="base" hangingPunct="0">
              <a:spcBef>
                <a:spcPct val="0"/>
              </a:spcBef>
              <a:spcAft>
                <a:spcPct val="0"/>
              </a:spcAft>
              <a:defRPr>
                <a:solidFill>
                  <a:schemeClr val="tx1"/>
                </a:solidFill>
                <a:latin typeface="Arial" charset="0"/>
              </a:defRPr>
            </a:lvl9pPr>
          </a:lstStyle>
          <a:p>
            <a:pPr eaLnBrk="1" hangingPunct="1"/>
            <a:fld id="{E26AEF99-C4A9-4F9C-8BEB-17097765CC75}" type="slidenum">
              <a:rPr lang="en-US" smtClean="0"/>
              <a:pPr eaLnBrk="1" hangingPunct="1"/>
              <a:t>15</a:t>
            </a:fld>
            <a:endParaRPr lang="en-US" smtClean="0"/>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p:spPr>
        <p:txBody>
          <a:bodyPr/>
          <a:lstStyle/>
          <a:p>
            <a:pPr eaLnBrk="1" hangingPunct="1"/>
            <a:r>
              <a:rPr lang="en-US" dirty="0" smtClean="0"/>
              <a:t>envelope</a:t>
            </a:r>
          </a:p>
        </p:txBody>
      </p:sp>
    </p:spTree>
    <p:extLst>
      <p:ext uri="{BB962C8B-B14F-4D97-AF65-F5344CB8AC3E}">
        <p14:creationId xmlns:p14="http://schemas.microsoft.com/office/powerpoint/2010/main" val="39024569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lvl1pPr defTabSz="939800" eaLnBrk="0" hangingPunct="0">
              <a:defRPr>
                <a:solidFill>
                  <a:schemeClr val="tx1"/>
                </a:solidFill>
                <a:latin typeface="Arial" charset="0"/>
              </a:defRPr>
            </a:lvl1pPr>
            <a:lvl2pPr marL="742950" indent="-285750" defTabSz="939800" eaLnBrk="0" hangingPunct="0">
              <a:defRPr>
                <a:solidFill>
                  <a:schemeClr val="tx1"/>
                </a:solidFill>
                <a:latin typeface="Arial" charset="0"/>
              </a:defRPr>
            </a:lvl2pPr>
            <a:lvl3pPr marL="1143000" indent="-228600" defTabSz="939800" eaLnBrk="0" hangingPunct="0">
              <a:defRPr>
                <a:solidFill>
                  <a:schemeClr val="tx1"/>
                </a:solidFill>
                <a:latin typeface="Arial" charset="0"/>
              </a:defRPr>
            </a:lvl3pPr>
            <a:lvl4pPr marL="1600200" indent="-228600" defTabSz="939800" eaLnBrk="0" hangingPunct="0">
              <a:defRPr>
                <a:solidFill>
                  <a:schemeClr val="tx1"/>
                </a:solidFill>
                <a:latin typeface="Arial" charset="0"/>
              </a:defRPr>
            </a:lvl4pPr>
            <a:lvl5pPr marL="2057400" indent="-228600" defTabSz="939800" eaLnBrk="0" hangingPunct="0">
              <a:defRPr>
                <a:solidFill>
                  <a:schemeClr val="tx1"/>
                </a:solidFill>
                <a:latin typeface="Arial" charset="0"/>
              </a:defRPr>
            </a:lvl5pPr>
            <a:lvl6pPr marL="2514600" indent="-228600" defTabSz="939800" eaLnBrk="0" fontAlgn="base" hangingPunct="0">
              <a:spcBef>
                <a:spcPct val="0"/>
              </a:spcBef>
              <a:spcAft>
                <a:spcPct val="0"/>
              </a:spcAft>
              <a:defRPr>
                <a:solidFill>
                  <a:schemeClr val="tx1"/>
                </a:solidFill>
                <a:latin typeface="Arial" charset="0"/>
              </a:defRPr>
            </a:lvl6pPr>
            <a:lvl7pPr marL="2971800" indent="-228600" defTabSz="939800" eaLnBrk="0" fontAlgn="base" hangingPunct="0">
              <a:spcBef>
                <a:spcPct val="0"/>
              </a:spcBef>
              <a:spcAft>
                <a:spcPct val="0"/>
              </a:spcAft>
              <a:defRPr>
                <a:solidFill>
                  <a:schemeClr val="tx1"/>
                </a:solidFill>
                <a:latin typeface="Arial" charset="0"/>
              </a:defRPr>
            </a:lvl7pPr>
            <a:lvl8pPr marL="3429000" indent="-228600" defTabSz="939800" eaLnBrk="0" fontAlgn="base" hangingPunct="0">
              <a:spcBef>
                <a:spcPct val="0"/>
              </a:spcBef>
              <a:spcAft>
                <a:spcPct val="0"/>
              </a:spcAft>
              <a:defRPr>
                <a:solidFill>
                  <a:schemeClr val="tx1"/>
                </a:solidFill>
                <a:latin typeface="Arial" charset="0"/>
              </a:defRPr>
            </a:lvl8pPr>
            <a:lvl9pPr marL="3886200" indent="-228600" defTabSz="939800" eaLnBrk="0" fontAlgn="base" hangingPunct="0">
              <a:spcBef>
                <a:spcPct val="0"/>
              </a:spcBef>
              <a:spcAft>
                <a:spcPct val="0"/>
              </a:spcAft>
              <a:defRPr>
                <a:solidFill>
                  <a:schemeClr val="tx1"/>
                </a:solidFill>
                <a:latin typeface="Arial" charset="0"/>
              </a:defRPr>
            </a:lvl9pPr>
          </a:lstStyle>
          <a:p>
            <a:pPr eaLnBrk="1" hangingPunct="1"/>
            <a:fld id="{D6A48C46-5081-4A74-9F9B-63308B279363}" type="slidenum">
              <a:rPr lang="en-US" smtClean="0"/>
              <a:pPr eaLnBrk="1" hangingPunct="1"/>
              <a:t>16</a:t>
            </a:fld>
            <a:endParaRPr lang="en-US" smtClean="0"/>
          </a:p>
        </p:txBody>
      </p:sp>
      <p:sp>
        <p:nvSpPr>
          <p:cNvPr id="40963" name="Rectangle 2"/>
          <p:cNvSpPr>
            <a:spLocks noGrp="1" noRot="1" noChangeAspect="1" noChangeArrowheads="1" noTextEdit="1"/>
          </p:cNvSpPr>
          <p:nvPr>
            <p:ph type="sldImg"/>
          </p:nvPr>
        </p:nvSpPr>
        <p:spPr>
          <a:xfrm>
            <a:off x="1200150" y="701675"/>
            <a:ext cx="4681538" cy="3511550"/>
          </a:xfrm>
          <a:ln/>
        </p:spPr>
      </p:sp>
      <p:sp>
        <p:nvSpPr>
          <p:cNvPr id="40964" name="Rectangle 3"/>
          <p:cNvSpPr>
            <a:spLocks noGrp="1" noChangeArrowheads="1"/>
          </p:cNvSpPr>
          <p:nvPr>
            <p:ph type="body" idx="1"/>
          </p:nvPr>
        </p:nvSpPr>
        <p:spPr>
          <a:noFill/>
        </p:spPr>
        <p:txBody>
          <a:bodyPr/>
          <a:lstStyle/>
          <a:p>
            <a:pPr eaLnBrk="1" hangingPunct="1"/>
            <a:endParaRPr lang="en-US" smtClean="0"/>
          </a:p>
        </p:txBody>
      </p:sp>
    </p:spTree>
    <p:extLst>
      <p:ext uri="{BB962C8B-B14F-4D97-AF65-F5344CB8AC3E}">
        <p14:creationId xmlns:p14="http://schemas.microsoft.com/office/powerpoint/2010/main" val="121508157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lvl1pPr defTabSz="939800" eaLnBrk="0" hangingPunct="0">
              <a:defRPr>
                <a:solidFill>
                  <a:schemeClr val="tx1"/>
                </a:solidFill>
                <a:latin typeface="Arial" charset="0"/>
              </a:defRPr>
            </a:lvl1pPr>
            <a:lvl2pPr marL="742950" indent="-285750" defTabSz="939800" eaLnBrk="0" hangingPunct="0">
              <a:defRPr>
                <a:solidFill>
                  <a:schemeClr val="tx1"/>
                </a:solidFill>
                <a:latin typeface="Arial" charset="0"/>
              </a:defRPr>
            </a:lvl2pPr>
            <a:lvl3pPr marL="1143000" indent="-228600" defTabSz="939800" eaLnBrk="0" hangingPunct="0">
              <a:defRPr>
                <a:solidFill>
                  <a:schemeClr val="tx1"/>
                </a:solidFill>
                <a:latin typeface="Arial" charset="0"/>
              </a:defRPr>
            </a:lvl3pPr>
            <a:lvl4pPr marL="1600200" indent="-228600" defTabSz="939800" eaLnBrk="0" hangingPunct="0">
              <a:defRPr>
                <a:solidFill>
                  <a:schemeClr val="tx1"/>
                </a:solidFill>
                <a:latin typeface="Arial" charset="0"/>
              </a:defRPr>
            </a:lvl4pPr>
            <a:lvl5pPr marL="2057400" indent="-228600" defTabSz="939800" eaLnBrk="0" hangingPunct="0">
              <a:defRPr>
                <a:solidFill>
                  <a:schemeClr val="tx1"/>
                </a:solidFill>
                <a:latin typeface="Arial" charset="0"/>
              </a:defRPr>
            </a:lvl5pPr>
            <a:lvl6pPr marL="2514600" indent="-228600" defTabSz="939800" eaLnBrk="0" fontAlgn="base" hangingPunct="0">
              <a:spcBef>
                <a:spcPct val="0"/>
              </a:spcBef>
              <a:spcAft>
                <a:spcPct val="0"/>
              </a:spcAft>
              <a:defRPr>
                <a:solidFill>
                  <a:schemeClr val="tx1"/>
                </a:solidFill>
                <a:latin typeface="Arial" charset="0"/>
              </a:defRPr>
            </a:lvl6pPr>
            <a:lvl7pPr marL="2971800" indent="-228600" defTabSz="939800" eaLnBrk="0" fontAlgn="base" hangingPunct="0">
              <a:spcBef>
                <a:spcPct val="0"/>
              </a:spcBef>
              <a:spcAft>
                <a:spcPct val="0"/>
              </a:spcAft>
              <a:defRPr>
                <a:solidFill>
                  <a:schemeClr val="tx1"/>
                </a:solidFill>
                <a:latin typeface="Arial" charset="0"/>
              </a:defRPr>
            </a:lvl7pPr>
            <a:lvl8pPr marL="3429000" indent="-228600" defTabSz="939800" eaLnBrk="0" fontAlgn="base" hangingPunct="0">
              <a:spcBef>
                <a:spcPct val="0"/>
              </a:spcBef>
              <a:spcAft>
                <a:spcPct val="0"/>
              </a:spcAft>
              <a:defRPr>
                <a:solidFill>
                  <a:schemeClr val="tx1"/>
                </a:solidFill>
                <a:latin typeface="Arial" charset="0"/>
              </a:defRPr>
            </a:lvl8pPr>
            <a:lvl9pPr marL="3886200" indent="-228600" defTabSz="939800" eaLnBrk="0" fontAlgn="base" hangingPunct="0">
              <a:spcBef>
                <a:spcPct val="0"/>
              </a:spcBef>
              <a:spcAft>
                <a:spcPct val="0"/>
              </a:spcAft>
              <a:defRPr>
                <a:solidFill>
                  <a:schemeClr val="tx1"/>
                </a:solidFill>
                <a:latin typeface="Arial" charset="0"/>
              </a:defRPr>
            </a:lvl9pPr>
          </a:lstStyle>
          <a:p>
            <a:pPr eaLnBrk="1" hangingPunct="1"/>
            <a:fld id="{7E594C3E-3E25-4FA0-B4D7-E3F2ACA3B3DB}" type="slidenum">
              <a:rPr lang="en-US" smtClean="0"/>
              <a:pPr eaLnBrk="1" hangingPunct="1"/>
              <a:t>17</a:t>
            </a:fld>
            <a:endParaRPr lang="en-US"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p:spPr>
        <p:txBody>
          <a:bodyPr/>
          <a:lstStyle/>
          <a:p>
            <a:pPr eaLnBrk="1" hangingPunct="1"/>
            <a:endParaRPr lang="en-US" smtClean="0"/>
          </a:p>
        </p:txBody>
      </p:sp>
    </p:spTree>
    <p:extLst>
      <p:ext uri="{BB962C8B-B14F-4D97-AF65-F5344CB8AC3E}">
        <p14:creationId xmlns:p14="http://schemas.microsoft.com/office/powerpoint/2010/main" val="377165305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lvl1pPr defTabSz="939800" eaLnBrk="0" hangingPunct="0">
              <a:defRPr>
                <a:solidFill>
                  <a:schemeClr val="tx1"/>
                </a:solidFill>
                <a:latin typeface="Arial" charset="0"/>
              </a:defRPr>
            </a:lvl1pPr>
            <a:lvl2pPr marL="742950" indent="-285750" defTabSz="939800" eaLnBrk="0" hangingPunct="0">
              <a:defRPr>
                <a:solidFill>
                  <a:schemeClr val="tx1"/>
                </a:solidFill>
                <a:latin typeface="Arial" charset="0"/>
              </a:defRPr>
            </a:lvl2pPr>
            <a:lvl3pPr marL="1143000" indent="-228600" defTabSz="939800" eaLnBrk="0" hangingPunct="0">
              <a:defRPr>
                <a:solidFill>
                  <a:schemeClr val="tx1"/>
                </a:solidFill>
                <a:latin typeface="Arial" charset="0"/>
              </a:defRPr>
            </a:lvl3pPr>
            <a:lvl4pPr marL="1600200" indent="-228600" defTabSz="939800" eaLnBrk="0" hangingPunct="0">
              <a:defRPr>
                <a:solidFill>
                  <a:schemeClr val="tx1"/>
                </a:solidFill>
                <a:latin typeface="Arial" charset="0"/>
              </a:defRPr>
            </a:lvl4pPr>
            <a:lvl5pPr marL="2057400" indent="-228600" defTabSz="939800" eaLnBrk="0" hangingPunct="0">
              <a:defRPr>
                <a:solidFill>
                  <a:schemeClr val="tx1"/>
                </a:solidFill>
                <a:latin typeface="Arial" charset="0"/>
              </a:defRPr>
            </a:lvl5pPr>
            <a:lvl6pPr marL="2514600" indent="-228600" defTabSz="939800" eaLnBrk="0" fontAlgn="base" hangingPunct="0">
              <a:spcBef>
                <a:spcPct val="0"/>
              </a:spcBef>
              <a:spcAft>
                <a:spcPct val="0"/>
              </a:spcAft>
              <a:defRPr>
                <a:solidFill>
                  <a:schemeClr val="tx1"/>
                </a:solidFill>
                <a:latin typeface="Arial" charset="0"/>
              </a:defRPr>
            </a:lvl6pPr>
            <a:lvl7pPr marL="2971800" indent="-228600" defTabSz="939800" eaLnBrk="0" fontAlgn="base" hangingPunct="0">
              <a:spcBef>
                <a:spcPct val="0"/>
              </a:spcBef>
              <a:spcAft>
                <a:spcPct val="0"/>
              </a:spcAft>
              <a:defRPr>
                <a:solidFill>
                  <a:schemeClr val="tx1"/>
                </a:solidFill>
                <a:latin typeface="Arial" charset="0"/>
              </a:defRPr>
            </a:lvl7pPr>
            <a:lvl8pPr marL="3429000" indent="-228600" defTabSz="939800" eaLnBrk="0" fontAlgn="base" hangingPunct="0">
              <a:spcBef>
                <a:spcPct val="0"/>
              </a:spcBef>
              <a:spcAft>
                <a:spcPct val="0"/>
              </a:spcAft>
              <a:defRPr>
                <a:solidFill>
                  <a:schemeClr val="tx1"/>
                </a:solidFill>
                <a:latin typeface="Arial" charset="0"/>
              </a:defRPr>
            </a:lvl8pPr>
            <a:lvl9pPr marL="3886200" indent="-228600" defTabSz="939800" eaLnBrk="0" fontAlgn="base" hangingPunct="0">
              <a:spcBef>
                <a:spcPct val="0"/>
              </a:spcBef>
              <a:spcAft>
                <a:spcPct val="0"/>
              </a:spcAft>
              <a:defRPr>
                <a:solidFill>
                  <a:schemeClr val="tx1"/>
                </a:solidFill>
                <a:latin typeface="Arial" charset="0"/>
              </a:defRPr>
            </a:lvl9pPr>
          </a:lstStyle>
          <a:p>
            <a:pPr eaLnBrk="1" hangingPunct="1"/>
            <a:fld id="{1E072E05-CB27-4D5C-837F-5539AE5587AA}" type="slidenum">
              <a:rPr lang="en-US" smtClean="0"/>
              <a:pPr eaLnBrk="1" hangingPunct="1"/>
              <a:t>18</a:t>
            </a:fld>
            <a:endParaRPr lang="en-US" smtClean="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p:spPr>
        <p:txBody>
          <a:bodyPr/>
          <a:lstStyle/>
          <a:p>
            <a:pPr eaLnBrk="1" hangingPunct="1"/>
            <a:endParaRPr lang="en-US" dirty="0" smtClean="0"/>
          </a:p>
        </p:txBody>
      </p:sp>
    </p:spTree>
    <p:extLst>
      <p:ext uri="{BB962C8B-B14F-4D97-AF65-F5344CB8AC3E}">
        <p14:creationId xmlns:p14="http://schemas.microsoft.com/office/powerpoint/2010/main" val="131336943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lvl1pPr defTabSz="939800" eaLnBrk="0" hangingPunct="0">
              <a:defRPr>
                <a:solidFill>
                  <a:schemeClr val="tx1"/>
                </a:solidFill>
                <a:latin typeface="Arial" charset="0"/>
              </a:defRPr>
            </a:lvl1pPr>
            <a:lvl2pPr marL="742950" indent="-285750" defTabSz="939800" eaLnBrk="0" hangingPunct="0">
              <a:defRPr>
                <a:solidFill>
                  <a:schemeClr val="tx1"/>
                </a:solidFill>
                <a:latin typeface="Arial" charset="0"/>
              </a:defRPr>
            </a:lvl2pPr>
            <a:lvl3pPr marL="1143000" indent="-228600" defTabSz="939800" eaLnBrk="0" hangingPunct="0">
              <a:defRPr>
                <a:solidFill>
                  <a:schemeClr val="tx1"/>
                </a:solidFill>
                <a:latin typeface="Arial" charset="0"/>
              </a:defRPr>
            </a:lvl3pPr>
            <a:lvl4pPr marL="1600200" indent="-228600" defTabSz="939800" eaLnBrk="0" hangingPunct="0">
              <a:defRPr>
                <a:solidFill>
                  <a:schemeClr val="tx1"/>
                </a:solidFill>
                <a:latin typeface="Arial" charset="0"/>
              </a:defRPr>
            </a:lvl4pPr>
            <a:lvl5pPr marL="2057400" indent="-228600" defTabSz="939800" eaLnBrk="0" hangingPunct="0">
              <a:defRPr>
                <a:solidFill>
                  <a:schemeClr val="tx1"/>
                </a:solidFill>
                <a:latin typeface="Arial" charset="0"/>
              </a:defRPr>
            </a:lvl5pPr>
            <a:lvl6pPr marL="2514600" indent="-228600" defTabSz="939800" eaLnBrk="0" fontAlgn="base" hangingPunct="0">
              <a:spcBef>
                <a:spcPct val="0"/>
              </a:spcBef>
              <a:spcAft>
                <a:spcPct val="0"/>
              </a:spcAft>
              <a:defRPr>
                <a:solidFill>
                  <a:schemeClr val="tx1"/>
                </a:solidFill>
                <a:latin typeface="Arial" charset="0"/>
              </a:defRPr>
            </a:lvl6pPr>
            <a:lvl7pPr marL="2971800" indent="-228600" defTabSz="939800" eaLnBrk="0" fontAlgn="base" hangingPunct="0">
              <a:spcBef>
                <a:spcPct val="0"/>
              </a:spcBef>
              <a:spcAft>
                <a:spcPct val="0"/>
              </a:spcAft>
              <a:defRPr>
                <a:solidFill>
                  <a:schemeClr val="tx1"/>
                </a:solidFill>
                <a:latin typeface="Arial" charset="0"/>
              </a:defRPr>
            </a:lvl7pPr>
            <a:lvl8pPr marL="3429000" indent="-228600" defTabSz="939800" eaLnBrk="0" fontAlgn="base" hangingPunct="0">
              <a:spcBef>
                <a:spcPct val="0"/>
              </a:spcBef>
              <a:spcAft>
                <a:spcPct val="0"/>
              </a:spcAft>
              <a:defRPr>
                <a:solidFill>
                  <a:schemeClr val="tx1"/>
                </a:solidFill>
                <a:latin typeface="Arial" charset="0"/>
              </a:defRPr>
            </a:lvl8pPr>
            <a:lvl9pPr marL="3886200" indent="-228600" defTabSz="939800" eaLnBrk="0" fontAlgn="base" hangingPunct="0">
              <a:spcBef>
                <a:spcPct val="0"/>
              </a:spcBef>
              <a:spcAft>
                <a:spcPct val="0"/>
              </a:spcAft>
              <a:defRPr>
                <a:solidFill>
                  <a:schemeClr val="tx1"/>
                </a:solidFill>
                <a:latin typeface="Arial" charset="0"/>
              </a:defRPr>
            </a:lvl9pPr>
          </a:lstStyle>
          <a:p>
            <a:pPr eaLnBrk="1" hangingPunct="1"/>
            <a:fld id="{D115CA67-AD88-4D10-8C30-D1C37E2CD2F6}" type="slidenum">
              <a:rPr lang="en-US" smtClean="0"/>
              <a:pPr eaLnBrk="1" hangingPunct="1"/>
              <a:t>19</a:t>
            </a:fld>
            <a:endParaRPr lang="en-US" smtClean="0"/>
          </a:p>
        </p:txBody>
      </p:sp>
      <p:sp>
        <p:nvSpPr>
          <p:cNvPr id="44035" name="Rectangle 2"/>
          <p:cNvSpPr>
            <a:spLocks noGrp="1" noRot="1" noChangeAspect="1" noChangeArrowheads="1" noTextEdit="1"/>
          </p:cNvSpPr>
          <p:nvPr>
            <p:ph type="sldImg"/>
          </p:nvPr>
        </p:nvSpPr>
        <p:spPr>
          <a:xfrm>
            <a:off x="1200150" y="701675"/>
            <a:ext cx="4681538" cy="3511550"/>
          </a:xfrm>
          <a:ln/>
        </p:spPr>
      </p:sp>
      <p:graphicFrame>
        <p:nvGraphicFramePr>
          <p:cNvPr id="44036" name="Object 3"/>
          <p:cNvGraphicFramePr>
            <a:graphicFrameLocks noGrp="1" noChangeAspect="1"/>
          </p:cNvGraphicFramePr>
          <p:nvPr>
            <p:ph type="body" idx="1"/>
          </p:nvPr>
        </p:nvGraphicFramePr>
        <p:xfrm>
          <a:off x="644525" y="4452938"/>
          <a:ext cx="5613400" cy="4211637"/>
        </p:xfrm>
        <a:graphic>
          <a:graphicData uri="http://schemas.openxmlformats.org/presentationml/2006/ole">
            <mc:AlternateContent xmlns:mc="http://schemas.openxmlformats.org/markup-compatibility/2006">
              <mc:Choice xmlns:v="urn:schemas-microsoft-com:vml" Requires="v">
                <p:oleObj spid="_x0000_s44043" name="Slide" r:id="rId4" imgW="2243410" imgH="1682512" progId="PowerPoint.Slide.8">
                  <p:embed/>
                </p:oleObj>
              </mc:Choice>
              <mc:Fallback>
                <p:oleObj name="Slide" r:id="rId4" imgW="2243410" imgH="1682512" progId="PowerPoint.Slide.8">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4525" y="4452938"/>
                        <a:ext cx="5613400" cy="42116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9247517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lvl1pPr defTabSz="939800" eaLnBrk="0" hangingPunct="0">
              <a:defRPr>
                <a:solidFill>
                  <a:schemeClr val="tx1"/>
                </a:solidFill>
                <a:latin typeface="Arial" charset="0"/>
              </a:defRPr>
            </a:lvl1pPr>
            <a:lvl2pPr marL="742950" indent="-285750" defTabSz="939800" eaLnBrk="0" hangingPunct="0">
              <a:defRPr>
                <a:solidFill>
                  <a:schemeClr val="tx1"/>
                </a:solidFill>
                <a:latin typeface="Arial" charset="0"/>
              </a:defRPr>
            </a:lvl2pPr>
            <a:lvl3pPr marL="1143000" indent="-228600" defTabSz="939800" eaLnBrk="0" hangingPunct="0">
              <a:defRPr>
                <a:solidFill>
                  <a:schemeClr val="tx1"/>
                </a:solidFill>
                <a:latin typeface="Arial" charset="0"/>
              </a:defRPr>
            </a:lvl3pPr>
            <a:lvl4pPr marL="1600200" indent="-228600" defTabSz="939800" eaLnBrk="0" hangingPunct="0">
              <a:defRPr>
                <a:solidFill>
                  <a:schemeClr val="tx1"/>
                </a:solidFill>
                <a:latin typeface="Arial" charset="0"/>
              </a:defRPr>
            </a:lvl4pPr>
            <a:lvl5pPr marL="2057400" indent="-228600" defTabSz="939800" eaLnBrk="0" hangingPunct="0">
              <a:defRPr>
                <a:solidFill>
                  <a:schemeClr val="tx1"/>
                </a:solidFill>
                <a:latin typeface="Arial" charset="0"/>
              </a:defRPr>
            </a:lvl5pPr>
            <a:lvl6pPr marL="2514600" indent="-228600" defTabSz="939800" eaLnBrk="0" fontAlgn="base" hangingPunct="0">
              <a:spcBef>
                <a:spcPct val="0"/>
              </a:spcBef>
              <a:spcAft>
                <a:spcPct val="0"/>
              </a:spcAft>
              <a:defRPr>
                <a:solidFill>
                  <a:schemeClr val="tx1"/>
                </a:solidFill>
                <a:latin typeface="Arial" charset="0"/>
              </a:defRPr>
            </a:lvl6pPr>
            <a:lvl7pPr marL="2971800" indent="-228600" defTabSz="939800" eaLnBrk="0" fontAlgn="base" hangingPunct="0">
              <a:spcBef>
                <a:spcPct val="0"/>
              </a:spcBef>
              <a:spcAft>
                <a:spcPct val="0"/>
              </a:spcAft>
              <a:defRPr>
                <a:solidFill>
                  <a:schemeClr val="tx1"/>
                </a:solidFill>
                <a:latin typeface="Arial" charset="0"/>
              </a:defRPr>
            </a:lvl7pPr>
            <a:lvl8pPr marL="3429000" indent="-228600" defTabSz="939800" eaLnBrk="0" fontAlgn="base" hangingPunct="0">
              <a:spcBef>
                <a:spcPct val="0"/>
              </a:spcBef>
              <a:spcAft>
                <a:spcPct val="0"/>
              </a:spcAft>
              <a:defRPr>
                <a:solidFill>
                  <a:schemeClr val="tx1"/>
                </a:solidFill>
                <a:latin typeface="Arial" charset="0"/>
              </a:defRPr>
            </a:lvl8pPr>
            <a:lvl9pPr marL="3886200" indent="-228600" defTabSz="939800" eaLnBrk="0" fontAlgn="base" hangingPunct="0">
              <a:spcBef>
                <a:spcPct val="0"/>
              </a:spcBef>
              <a:spcAft>
                <a:spcPct val="0"/>
              </a:spcAft>
              <a:defRPr>
                <a:solidFill>
                  <a:schemeClr val="tx1"/>
                </a:solidFill>
                <a:latin typeface="Arial" charset="0"/>
              </a:defRPr>
            </a:lvl9pPr>
          </a:lstStyle>
          <a:p>
            <a:pPr eaLnBrk="1" hangingPunct="1"/>
            <a:fld id="{955BE596-5BA4-4581-B359-ACCC7A51AFAE}" type="slidenum">
              <a:rPr lang="en-US" smtClean="0"/>
              <a:pPr eaLnBrk="1" hangingPunct="1"/>
              <a:t>2</a:t>
            </a:fld>
            <a:endParaRPr lang="en-US" smtClean="0"/>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p:spPr>
        <p:txBody>
          <a:bodyPr/>
          <a:lstStyle/>
          <a:p>
            <a:pPr eaLnBrk="1" hangingPunct="1"/>
            <a:endParaRPr lang="en-US" smtClean="0"/>
          </a:p>
        </p:txBody>
      </p:sp>
    </p:spTree>
    <p:extLst>
      <p:ext uri="{BB962C8B-B14F-4D97-AF65-F5344CB8AC3E}">
        <p14:creationId xmlns:p14="http://schemas.microsoft.com/office/powerpoint/2010/main" val="230580699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lvl1pPr defTabSz="939800" eaLnBrk="0" hangingPunct="0">
              <a:defRPr>
                <a:solidFill>
                  <a:schemeClr val="tx1"/>
                </a:solidFill>
                <a:latin typeface="Arial" charset="0"/>
              </a:defRPr>
            </a:lvl1pPr>
            <a:lvl2pPr marL="742950" indent="-285750" defTabSz="939800" eaLnBrk="0" hangingPunct="0">
              <a:defRPr>
                <a:solidFill>
                  <a:schemeClr val="tx1"/>
                </a:solidFill>
                <a:latin typeface="Arial" charset="0"/>
              </a:defRPr>
            </a:lvl2pPr>
            <a:lvl3pPr marL="1143000" indent="-228600" defTabSz="939800" eaLnBrk="0" hangingPunct="0">
              <a:defRPr>
                <a:solidFill>
                  <a:schemeClr val="tx1"/>
                </a:solidFill>
                <a:latin typeface="Arial" charset="0"/>
              </a:defRPr>
            </a:lvl3pPr>
            <a:lvl4pPr marL="1600200" indent="-228600" defTabSz="939800" eaLnBrk="0" hangingPunct="0">
              <a:defRPr>
                <a:solidFill>
                  <a:schemeClr val="tx1"/>
                </a:solidFill>
                <a:latin typeface="Arial" charset="0"/>
              </a:defRPr>
            </a:lvl4pPr>
            <a:lvl5pPr marL="2057400" indent="-228600" defTabSz="939800" eaLnBrk="0" hangingPunct="0">
              <a:defRPr>
                <a:solidFill>
                  <a:schemeClr val="tx1"/>
                </a:solidFill>
                <a:latin typeface="Arial" charset="0"/>
              </a:defRPr>
            </a:lvl5pPr>
            <a:lvl6pPr marL="2514600" indent="-228600" defTabSz="939800" eaLnBrk="0" fontAlgn="base" hangingPunct="0">
              <a:spcBef>
                <a:spcPct val="0"/>
              </a:spcBef>
              <a:spcAft>
                <a:spcPct val="0"/>
              </a:spcAft>
              <a:defRPr>
                <a:solidFill>
                  <a:schemeClr val="tx1"/>
                </a:solidFill>
                <a:latin typeface="Arial" charset="0"/>
              </a:defRPr>
            </a:lvl6pPr>
            <a:lvl7pPr marL="2971800" indent="-228600" defTabSz="939800" eaLnBrk="0" fontAlgn="base" hangingPunct="0">
              <a:spcBef>
                <a:spcPct val="0"/>
              </a:spcBef>
              <a:spcAft>
                <a:spcPct val="0"/>
              </a:spcAft>
              <a:defRPr>
                <a:solidFill>
                  <a:schemeClr val="tx1"/>
                </a:solidFill>
                <a:latin typeface="Arial" charset="0"/>
              </a:defRPr>
            </a:lvl7pPr>
            <a:lvl8pPr marL="3429000" indent="-228600" defTabSz="939800" eaLnBrk="0" fontAlgn="base" hangingPunct="0">
              <a:spcBef>
                <a:spcPct val="0"/>
              </a:spcBef>
              <a:spcAft>
                <a:spcPct val="0"/>
              </a:spcAft>
              <a:defRPr>
                <a:solidFill>
                  <a:schemeClr val="tx1"/>
                </a:solidFill>
                <a:latin typeface="Arial" charset="0"/>
              </a:defRPr>
            </a:lvl8pPr>
            <a:lvl9pPr marL="3886200" indent="-228600" defTabSz="939800" eaLnBrk="0" fontAlgn="base" hangingPunct="0">
              <a:spcBef>
                <a:spcPct val="0"/>
              </a:spcBef>
              <a:spcAft>
                <a:spcPct val="0"/>
              </a:spcAft>
              <a:defRPr>
                <a:solidFill>
                  <a:schemeClr val="tx1"/>
                </a:solidFill>
                <a:latin typeface="Arial" charset="0"/>
              </a:defRPr>
            </a:lvl9pPr>
          </a:lstStyle>
          <a:p>
            <a:pPr eaLnBrk="1" hangingPunct="1"/>
            <a:fld id="{E4C611F2-D18A-45AF-B949-7D5D2259A3F5}" type="slidenum">
              <a:rPr lang="en-US" smtClean="0"/>
              <a:pPr eaLnBrk="1" hangingPunct="1"/>
              <a:t>20</a:t>
            </a:fld>
            <a:endParaRPr lang="en-US" smtClean="0"/>
          </a:p>
        </p:txBody>
      </p:sp>
      <p:sp>
        <p:nvSpPr>
          <p:cNvPr id="45059" name="Rectangle 2"/>
          <p:cNvSpPr>
            <a:spLocks noGrp="1" noRot="1" noChangeAspect="1" noChangeArrowheads="1" noTextEdit="1"/>
          </p:cNvSpPr>
          <p:nvPr>
            <p:ph type="sldImg"/>
          </p:nvPr>
        </p:nvSpPr>
        <p:spPr>
          <a:xfrm>
            <a:off x="1200150" y="701675"/>
            <a:ext cx="4681538" cy="3511550"/>
          </a:xfrm>
          <a:ln/>
        </p:spPr>
      </p:sp>
      <p:sp>
        <p:nvSpPr>
          <p:cNvPr id="45060" name="Rectangle 3"/>
          <p:cNvSpPr>
            <a:spLocks noGrp="1" noChangeArrowheads="1"/>
          </p:cNvSpPr>
          <p:nvPr>
            <p:ph type="body" idx="1"/>
          </p:nvPr>
        </p:nvSpPr>
        <p:spPr>
          <a:noFill/>
        </p:spPr>
        <p:txBody>
          <a:bodyPr/>
          <a:lstStyle/>
          <a:p>
            <a:pPr eaLnBrk="1" hangingPunct="1"/>
            <a:r>
              <a:rPr lang="en-US" smtClean="0"/>
              <a:t>Transduction</a:t>
            </a:r>
          </a:p>
        </p:txBody>
      </p:sp>
    </p:spTree>
    <p:extLst>
      <p:ext uri="{BB962C8B-B14F-4D97-AF65-F5344CB8AC3E}">
        <p14:creationId xmlns:p14="http://schemas.microsoft.com/office/powerpoint/2010/main" val="93166850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lvl1pPr defTabSz="939800" eaLnBrk="0" hangingPunct="0">
              <a:defRPr>
                <a:solidFill>
                  <a:schemeClr val="tx1"/>
                </a:solidFill>
                <a:latin typeface="Arial" charset="0"/>
              </a:defRPr>
            </a:lvl1pPr>
            <a:lvl2pPr marL="742950" indent="-285750" defTabSz="939800" eaLnBrk="0" hangingPunct="0">
              <a:defRPr>
                <a:solidFill>
                  <a:schemeClr val="tx1"/>
                </a:solidFill>
                <a:latin typeface="Arial" charset="0"/>
              </a:defRPr>
            </a:lvl2pPr>
            <a:lvl3pPr marL="1143000" indent="-228600" defTabSz="939800" eaLnBrk="0" hangingPunct="0">
              <a:defRPr>
                <a:solidFill>
                  <a:schemeClr val="tx1"/>
                </a:solidFill>
                <a:latin typeface="Arial" charset="0"/>
              </a:defRPr>
            </a:lvl3pPr>
            <a:lvl4pPr marL="1600200" indent="-228600" defTabSz="939800" eaLnBrk="0" hangingPunct="0">
              <a:defRPr>
                <a:solidFill>
                  <a:schemeClr val="tx1"/>
                </a:solidFill>
                <a:latin typeface="Arial" charset="0"/>
              </a:defRPr>
            </a:lvl4pPr>
            <a:lvl5pPr marL="2057400" indent="-228600" defTabSz="939800" eaLnBrk="0" hangingPunct="0">
              <a:defRPr>
                <a:solidFill>
                  <a:schemeClr val="tx1"/>
                </a:solidFill>
                <a:latin typeface="Arial" charset="0"/>
              </a:defRPr>
            </a:lvl5pPr>
            <a:lvl6pPr marL="2514600" indent="-228600" defTabSz="939800" eaLnBrk="0" fontAlgn="base" hangingPunct="0">
              <a:spcBef>
                <a:spcPct val="0"/>
              </a:spcBef>
              <a:spcAft>
                <a:spcPct val="0"/>
              </a:spcAft>
              <a:defRPr>
                <a:solidFill>
                  <a:schemeClr val="tx1"/>
                </a:solidFill>
                <a:latin typeface="Arial" charset="0"/>
              </a:defRPr>
            </a:lvl6pPr>
            <a:lvl7pPr marL="2971800" indent="-228600" defTabSz="939800" eaLnBrk="0" fontAlgn="base" hangingPunct="0">
              <a:spcBef>
                <a:spcPct val="0"/>
              </a:spcBef>
              <a:spcAft>
                <a:spcPct val="0"/>
              </a:spcAft>
              <a:defRPr>
                <a:solidFill>
                  <a:schemeClr val="tx1"/>
                </a:solidFill>
                <a:latin typeface="Arial" charset="0"/>
              </a:defRPr>
            </a:lvl7pPr>
            <a:lvl8pPr marL="3429000" indent="-228600" defTabSz="939800" eaLnBrk="0" fontAlgn="base" hangingPunct="0">
              <a:spcBef>
                <a:spcPct val="0"/>
              </a:spcBef>
              <a:spcAft>
                <a:spcPct val="0"/>
              </a:spcAft>
              <a:defRPr>
                <a:solidFill>
                  <a:schemeClr val="tx1"/>
                </a:solidFill>
                <a:latin typeface="Arial" charset="0"/>
              </a:defRPr>
            </a:lvl8pPr>
            <a:lvl9pPr marL="3886200" indent="-228600" defTabSz="939800" eaLnBrk="0" fontAlgn="base" hangingPunct="0">
              <a:spcBef>
                <a:spcPct val="0"/>
              </a:spcBef>
              <a:spcAft>
                <a:spcPct val="0"/>
              </a:spcAft>
              <a:defRPr>
                <a:solidFill>
                  <a:schemeClr val="tx1"/>
                </a:solidFill>
                <a:latin typeface="Arial" charset="0"/>
              </a:defRPr>
            </a:lvl9pPr>
          </a:lstStyle>
          <a:p>
            <a:pPr eaLnBrk="1" hangingPunct="1"/>
            <a:fld id="{EA3E15B8-DF46-4A82-BF4A-9478E339F154}" type="slidenum">
              <a:rPr lang="en-US" smtClean="0"/>
              <a:pPr eaLnBrk="1" hangingPunct="1"/>
              <a:t>21</a:t>
            </a:fld>
            <a:endParaRPr lang="en-US" smtClean="0"/>
          </a:p>
        </p:txBody>
      </p:sp>
      <p:sp>
        <p:nvSpPr>
          <p:cNvPr id="46083" name="Rectangle 2"/>
          <p:cNvSpPr>
            <a:spLocks noGrp="1" noRot="1" noChangeAspect="1" noChangeArrowheads="1" noTextEdit="1"/>
          </p:cNvSpPr>
          <p:nvPr>
            <p:ph type="sldImg"/>
          </p:nvPr>
        </p:nvSpPr>
        <p:spPr>
          <a:xfrm>
            <a:off x="1200150" y="703263"/>
            <a:ext cx="4681538" cy="3509962"/>
          </a:xfrm>
          <a:ln/>
        </p:spPr>
      </p:sp>
      <p:sp>
        <p:nvSpPr>
          <p:cNvPr id="46084" name="Rectangle 3"/>
          <p:cNvSpPr>
            <a:spLocks noGrp="1" noChangeArrowheads="1"/>
          </p:cNvSpPr>
          <p:nvPr>
            <p:ph type="body" idx="1"/>
          </p:nvPr>
        </p:nvSpPr>
        <p:spPr>
          <a:noFill/>
        </p:spPr>
        <p:txBody>
          <a:bodyPr/>
          <a:lstStyle/>
          <a:p>
            <a:pPr eaLnBrk="1" hangingPunct="1"/>
            <a:endParaRPr lang="en-US" smtClean="0"/>
          </a:p>
        </p:txBody>
      </p:sp>
    </p:spTree>
    <p:extLst>
      <p:ext uri="{BB962C8B-B14F-4D97-AF65-F5344CB8AC3E}">
        <p14:creationId xmlns:p14="http://schemas.microsoft.com/office/powerpoint/2010/main" val="114265209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lvl1pPr defTabSz="939800" eaLnBrk="0" hangingPunct="0">
              <a:defRPr>
                <a:solidFill>
                  <a:schemeClr val="tx1"/>
                </a:solidFill>
                <a:latin typeface="Arial" charset="0"/>
              </a:defRPr>
            </a:lvl1pPr>
            <a:lvl2pPr marL="742950" indent="-285750" defTabSz="939800" eaLnBrk="0" hangingPunct="0">
              <a:defRPr>
                <a:solidFill>
                  <a:schemeClr val="tx1"/>
                </a:solidFill>
                <a:latin typeface="Arial" charset="0"/>
              </a:defRPr>
            </a:lvl2pPr>
            <a:lvl3pPr marL="1143000" indent="-228600" defTabSz="939800" eaLnBrk="0" hangingPunct="0">
              <a:defRPr>
                <a:solidFill>
                  <a:schemeClr val="tx1"/>
                </a:solidFill>
                <a:latin typeface="Arial" charset="0"/>
              </a:defRPr>
            </a:lvl3pPr>
            <a:lvl4pPr marL="1600200" indent="-228600" defTabSz="939800" eaLnBrk="0" hangingPunct="0">
              <a:defRPr>
                <a:solidFill>
                  <a:schemeClr val="tx1"/>
                </a:solidFill>
                <a:latin typeface="Arial" charset="0"/>
              </a:defRPr>
            </a:lvl4pPr>
            <a:lvl5pPr marL="2057400" indent="-228600" defTabSz="939800" eaLnBrk="0" hangingPunct="0">
              <a:defRPr>
                <a:solidFill>
                  <a:schemeClr val="tx1"/>
                </a:solidFill>
                <a:latin typeface="Arial" charset="0"/>
              </a:defRPr>
            </a:lvl5pPr>
            <a:lvl6pPr marL="2514600" indent="-228600" defTabSz="939800" eaLnBrk="0" fontAlgn="base" hangingPunct="0">
              <a:spcBef>
                <a:spcPct val="0"/>
              </a:spcBef>
              <a:spcAft>
                <a:spcPct val="0"/>
              </a:spcAft>
              <a:defRPr>
                <a:solidFill>
                  <a:schemeClr val="tx1"/>
                </a:solidFill>
                <a:latin typeface="Arial" charset="0"/>
              </a:defRPr>
            </a:lvl6pPr>
            <a:lvl7pPr marL="2971800" indent="-228600" defTabSz="939800" eaLnBrk="0" fontAlgn="base" hangingPunct="0">
              <a:spcBef>
                <a:spcPct val="0"/>
              </a:spcBef>
              <a:spcAft>
                <a:spcPct val="0"/>
              </a:spcAft>
              <a:defRPr>
                <a:solidFill>
                  <a:schemeClr val="tx1"/>
                </a:solidFill>
                <a:latin typeface="Arial" charset="0"/>
              </a:defRPr>
            </a:lvl7pPr>
            <a:lvl8pPr marL="3429000" indent="-228600" defTabSz="939800" eaLnBrk="0" fontAlgn="base" hangingPunct="0">
              <a:spcBef>
                <a:spcPct val="0"/>
              </a:spcBef>
              <a:spcAft>
                <a:spcPct val="0"/>
              </a:spcAft>
              <a:defRPr>
                <a:solidFill>
                  <a:schemeClr val="tx1"/>
                </a:solidFill>
                <a:latin typeface="Arial" charset="0"/>
              </a:defRPr>
            </a:lvl8pPr>
            <a:lvl9pPr marL="3886200" indent="-228600" defTabSz="939800" eaLnBrk="0" fontAlgn="base" hangingPunct="0">
              <a:spcBef>
                <a:spcPct val="0"/>
              </a:spcBef>
              <a:spcAft>
                <a:spcPct val="0"/>
              </a:spcAft>
              <a:defRPr>
                <a:solidFill>
                  <a:schemeClr val="tx1"/>
                </a:solidFill>
                <a:latin typeface="Arial" charset="0"/>
              </a:defRPr>
            </a:lvl9pPr>
          </a:lstStyle>
          <a:p>
            <a:pPr eaLnBrk="1" hangingPunct="1"/>
            <a:fld id="{80C53CB2-D147-4460-8F3E-EAE2E9B86E38}" type="slidenum">
              <a:rPr lang="en-US" smtClean="0"/>
              <a:pPr eaLnBrk="1" hangingPunct="1"/>
              <a:t>22</a:t>
            </a:fld>
            <a:endParaRPr lang="en-US" smtClean="0"/>
          </a:p>
        </p:txBody>
      </p:sp>
      <p:sp>
        <p:nvSpPr>
          <p:cNvPr id="47107" name="Rectangle 2"/>
          <p:cNvSpPr>
            <a:spLocks noGrp="1" noRot="1" noChangeAspect="1" noChangeArrowheads="1" noTextEdit="1"/>
          </p:cNvSpPr>
          <p:nvPr>
            <p:ph type="sldImg"/>
          </p:nvPr>
        </p:nvSpPr>
        <p:spPr>
          <a:xfrm>
            <a:off x="1196975" y="703263"/>
            <a:ext cx="4683125" cy="3511550"/>
          </a:xfrm>
          <a:ln/>
        </p:spPr>
      </p:sp>
      <p:sp>
        <p:nvSpPr>
          <p:cNvPr id="47108" name="Rectangle 3"/>
          <p:cNvSpPr>
            <a:spLocks noGrp="1" noChangeArrowheads="1"/>
          </p:cNvSpPr>
          <p:nvPr>
            <p:ph type="body" idx="1"/>
          </p:nvPr>
        </p:nvSpPr>
        <p:spPr>
          <a:noFill/>
        </p:spPr>
        <p:txBody>
          <a:bodyPr/>
          <a:lstStyle/>
          <a:p>
            <a:pPr eaLnBrk="1" hangingPunct="1"/>
            <a:endParaRPr lang="en-US" smtClean="0"/>
          </a:p>
        </p:txBody>
      </p:sp>
    </p:spTree>
    <p:extLst>
      <p:ext uri="{BB962C8B-B14F-4D97-AF65-F5344CB8AC3E}">
        <p14:creationId xmlns:p14="http://schemas.microsoft.com/office/powerpoint/2010/main" val="20114099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lvl1pPr defTabSz="939800" eaLnBrk="0" hangingPunct="0">
              <a:defRPr>
                <a:solidFill>
                  <a:schemeClr val="tx1"/>
                </a:solidFill>
                <a:latin typeface="Arial" charset="0"/>
              </a:defRPr>
            </a:lvl1pPr>
            <a:lvl2pPr marL="742950" indent="-285750" defTabSz="939800" eaLnBrk="0" hangingPunct="0">
              <a:defRPr>
                <a:solidFill>
                  <a:schemeClr val="tx1"/>
                </a:solidFill>
                <a:latin typeface="Arial" charset="0"/>
              </a:defRPr>
            </a:lvl2pPr>
            <a:lvl3pPr marL="1143000" indent="-228600" defTabSz="939800" eaLnBrk="0" hangingPunct="0">
              <a:defRPr>
                <a:solidFill>
                  <a:schemeClr val="tx1"/>
                </a:solidFill>
                <a:latin typeface="Arial" charset="0"/>
              </a:defRPr>
            </a:lvl3pPr>
            <a:lvl4pPr marL="1600200" indent="-228600" defTabSz="939800" eaLnBrk="0" hangingPunct="0">
              <a:defRPr>
                <a:solidFill>
                  <a:schemeClr val="tx1"/>
                </a:solidFill>
                <a:latin typeface="Arial" charset="0"/>
              </a:defRPr>
            </a:lvl4pPr>
            <a:lvl5pPr marL="2057400" indent="-228600" defTabSz="939800" eaLnBrk="0" hangingPunct="0">
              <a:defRPr>
                <a:solidFill>
                  <a:schemeClr val="tx1"/>
                </a:solidFill>
                <a:latin typeface="Arial" charset="0"/>
              </a:defRPr>
            </a:lvl5pPr>
            <a:lvl6pPr marL="2514600" indent="-228600" defTabSz="939800" eaLnBrk="0" fontAlgn="base" hangingPunct="0">
              <a:spcBef>
                <a:spcPct val="0"/>
              </a:spcBef>
              <a:spcAft>
                <a:spcPct val="0"/>
              </a:spcAft>
              <a:defRPr>
                <a:solidFill>
                  <a:schemeClr val="tx1"/>
                </a:solidFill>
                <a:latin typeface="Arial" charset="0"/>
              </a:defRPr>
            </a:lvl6pPr>
            <a:lvl7pPr marL="2971800" indent="-228600" defTabSz="939800" eaLnBrk="0" fontAlgn="base" hangingPunct="0">
              <a:spcBef>
                <a:spcPct val="0"/>
              </a:spcBef>
              <a:spcAft>
                <a:spcPct val="0"/>
              </a:spcAft>
              <a:defRPr>
                <a:solidFill>
                  <a:schemeClr val="tx1"/>
                </a:solidFill>
                <a:latin typeface="Arial" charset="0"/>
              </a:defRPr>
            </a:lvl7pPr>
            <a:lvl8pPr marL="3429000" indent="-228600" defTabSz="939800" eaLnBrk="0" fontAlgn="base" hangingPunct="0">
              <a:spcBef>
                <a:spcPct val="0"/>
              </a:spcBef>
              <a:spcAft>
                <a:spcPct val="0"/>
              </a:spcAft>
              <a:defRPr>
                <a:solidFill>
                  <a:schemeClr val="tx1"/>
                </a:solidFill>
                <a:latin typeface="Arial" charset="0"/>
              </a:defRPr>
            </a:lvl8pPr>
            <a:lvl9pPr marL="3886200" indent="-228600" defTabSz="939800" eaLnBrk="0" fontAlgn="base" hangingPunct="0">
              <a:spcBef>
                <a:spcPct val="0"/>
              </a:spcBef>
              <a:spcAft>
                <a:spcPct val="0"/>
              </a:spcAft>
              <a:defRPr>
                <a:solidFill>
                  <a:schemeClr val="tx1"/>
                </a:solidFill>
                <a:latin typeface="Arial" charset="0"/>
              </a:defRPr>
            </a:lvl9pPr>
          </a:lstStyle>
          <a:p>
            <a:pPr eaLnBrk="1" hangingPunct="1"/>
            <a:fld id="{EF2BDE5E-6C64-48C7-8242-27103E7902DA}" type="slidenum">
              <a:rPr lang="en-US" smtClean="0"/>
              <a:pPr eaLnBrk="1" hangingPunct="1"/>
              <a:t>3</a:t>
            </a:fld>
            <a:endParaRPr lang="en-US" smtClean="0"/>
          </a:p>
        </p:txBody>
      </p:sp>
      <p:sp>
        <p:nvSpPr>
          <p:cNvPr id="27651" name="Rectangle 2"/>
          <p:cNvSpPr>
            <a:spLocks noGrp="1" noRot="1" noChangeAspect="1" noChangeArrowheads="1" noTextEdit="1"/>
          </p:cNvSpPr>
          <p:nvPr>
            <p:ph type="sldImg"/>
          </p:nvPr>
        </p:nvSpPr>
        <p:spPr>
          <a:xfrm>
            <a:off x="1200150" y="701675"/>
            <a:ext cx="4681538" cy="3511550"/>
          </a:xfrm>
          <a:ln/>
        </p:spPr>
      </p:sp>
      <p:sp>
        <p:nvSpPr>
          <p:cNvPr id="27652" name="Rectangle 3"/>
          <p:cNvSpPr>
            <a:spLocks noGrp="1" noChangeArrowheads="1"/>
          </p:cNvSpPr>
          <p:nvPr>
            <p:ph type="body" idx="1"/>
          </p:nvPr>
        </p:nvSpPr>
        <p:spPr>
          <a:xfrm>
            <a:off x="942975" y="4448175"/>
            <a:ext cx="5191125" cy="4459288"/>
          </a:xfrm>
          <a:noFill/>
        </p:spPr>
        <p:txBody>
          <a:bodyPr/>
          <a:lstStyle/>
          <a:p>
            <a:pPr eaLnBrk="1" hangingPunct="1">
              <a:lnSpc>
                <a:spcPct val="90000"/>
              </a:lnSpc>
            </a:pPr>
            <a:endParaRPr lang="en-US" sz="1000" dirty="0" smtClean="0"/>
          </a:p>
        </p:txBody>
      </p:sp>
    </p:spTree>
    <p:extLst>
      <p:ext uri="{BB962C8B-B14F-4D97-AF65-F5344CB8AC3E}">
        <p14:creationId xmlns:p14="http://schemas.microsoft.com/office/powerpoint/2010/main" val="6206113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lvl1pPr defTabSz="939800" eaLnBrk="0" hangingPunct="0">
              <a:defRPr>
                <a:solidFill>
                  <a:schemeClr val="tx1"/>
                </a:solidFill>
                <a:latin typeface="Arial" charset="0"/>
              </a:defRPr>
            </a:lvl1pPr>
            <a:lvl2pPr marL="742950" indent="-285750" defTabSz="939800" eaLnBrk="0" hangingPunct="0">
              <a:defRPr>
                <a:solidFill>
                  <a:schemeClr val="tx1"/>
                </a:solidFill>
                <a:latin typeface="Arial" charset="0"/>
              </a:defRPr>
            </a:lvl2pPr>
            <a:lvl3pPr marL="1143000" indent="-228600" defTabSz="939800" eaLnBrk="0" hangingPunct="0">
              <a:defRPr>
                <a:solidFill>
                  <a:schemeClr val="tx1"/>
                </a:solidFill>
                <a:latin typeface="Arial" charset="0"/>
              </a:defRPr>
            </a:lvl3pPr>
            <a:lvl4pPr marL="1600200" indent="-228600" defTabSz="939800" eaLnBrk="0" hangingPunct="0">
              <a:defRPr>
                <a:solidFill>
                  <a:schemeClr val="tx1"/>
                </a:solidFill>
                <a:latin typeface="Arial" charset="0"/>
              </a:defRPr>
            </a:lvl4pPr>
            <a:lvl5pPr marL="2057400" indent="-228600" defTabSz="939800" eaLnBrk="0" hangingPunct="0">
              <a:defRPr>
                <a:solidFill>
                  <a:schemeClr val="tx1"/>
                </a:solidFill>
                <a:latin typeface="Arial" charset="0"/>
              </a:defRPr>
            </a:lvl5pPr>
            <a:lvl6pPr marL="2514600" indent="-228600" defTabSz="939800" eaLnBrk="0" fontAlgn="base" hangingPunct="0">
              <a:spcBef>
                <a:spcPct val="0"/>
              </a:spcBef>
              <a:spcAft>
                <a:spcPct val="0"/>
              </a:spcAft>
              <a:defRPr>
                <a:solidFill>
                  <a:schemeClr val="tx1"/>
                </a:solidFill>
                <a:latin typeface="Arial" charset="0"/>
              </a:defRPr>
            </a:lvl6pPr>
            <a:lvl7pPr marL="2971800" indent="-228600" defTabSz="939800" eaLnBrk="0" fontAlgn="base" hangingPunct="0">
              <a:spcBef>
                <a:spcPct val="0"/>
              </a:spcBef>
              <a:spcAft>
                <a:spcPct val="0"/>
              </a:spcAft>
              <a:defRPr>
                <a:solidFill>
                  <a:schemeClr val="tx1"/>
                </a:solidFill>
                <a:latin typeface="Arial" charset="0"/>
              </a:defRPr>
            </a:lvl7pPr>
            <a:lvl8pPr marL="3429000" indent="-228600" defTabSz="939800" eaLnBrk="0" fontAlgn="base" hangingPunct="0">
              <a:spcBef>
                <a:spcPct val="0"/>
              </a:spcBef>
              <a:spcAft>
                <a:spcPct val="0"/>
              </a:spcAft>
              <a:defRPr>
                <a:solidFill>
                  <a:schemeClr val="tx1"/>
                </a:solidFill>
                <a:latin typeface="Arial" charset="0"/>
              </a:defRPr>
            </a:lvl8pPr>
            <a:lvl9pPr marL="3886200" indent="-228600" defTabSz="939800" eaLnBrk="0" fontAlgn="base" hangingPunct="0">
              <a:spcBef>
                <a:spcPct val="0"/>
              </a:spcBef>
              <a:spcAft>
                <a:spcPct val="0"/>
              </a:spcAft>
              <a:defRPr>
                <a:solidFill>
                  <a:schemeClr val="tx1"/>
                </a:solidFill>
                <a:latin typeface="Arial" charset="0"/>
              </a:defRPr>
            </a:lvl9pPr>
          </a:lstStyle>
          <a:p>
            <a:pPr eaLnBrk="1" hangingPunct="1"/>
            <a:fld id="{BF15E5FB-1811-4A46-9FDC-A4B4BECB06F9}" type="slidenum">
              <a:rPr lang="en-US" smtClean="0"/>
              <a:pPr eaLnBrk="1" hangingPunct="1"/>
              <a:t>4</a:t>
            </a:fld>
            <a:endParaRPr lang="en-US" smtClean="0"/>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p:spPr>
        <p:txBody>
          <a:bodyPr/>
          <a:lstStyle/>
          <a:p>
            <a:pPr eaLnBrk="1" hangingPunct="1"/>
            <a:endParaRPr lang="en-US" smtClean="0"/>
          </a:p>
        </p:txBody>
      </p:sp>
    </p:spTree>
    <p:extLst>
      <p:ext uri="{BB962C8B-B14F-4D97-AF65-F5344CB8AC3E}">
        <p14:creationId xmlns:p14="http://schemas.microsoft.com/office/powerpoint/2010/main" val="39375978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lvl1pPr defTabSz="939800" eaLnBrk="0" hangingPunct="0">
              <a:defRPr>
                <a:solidFill>
                  <a:schemeClr val="tx1"/>
                </a:solidFill>
                <a:latin typeface="Arial" charset="0"/>
              </a:defRPr>
            </a:lvl1pPr>
            <a:lvl2pPr marL="742950" indent="-285750" defTabSz="939800" eaLnBrk="0" hangingPunct="0">
              <a:defRPr>
                <a:solidFill>
                  <a:schemeClr val="tx1"/>
                </a:solidFill>
                <a:latin typeface="Arial" charset="0"/>
              </a:defRPr>
            </a:lvl2pPr>
            <a:lvl3pPr marL="1143000" indent="-228600" defTabSz="939800" eaLnBrk="0" hangingPunct="0">
              <a:defRPr>
                <a:solidFill>
                  <a:schemeClr val="tx1"/>
                </a:solidFill>
                <a:latin typeface="Arial" charset="0"/>
              </a:defRPr>
            </a:lvl3pPr>
            <a:lvl4pPr marL="1600200" indent="-228600" defTabSz="939800" eaLnBrk="0" hangingPunct="0">
              <a:defRPr>
                <a:solidFill>
                  <a:schemeClr val="tx1"/>
                </a:solidFill>
                <a:latin typeface="Arial" charset="0"/>
              </a:defRPr>
            </a:lvl4pPr>
            <a:lvl5pPr marL="2057400" indent="-228600" defTabSz="939800" eaLnBrk="0" hangingPunct="0">
              <a:defRPr>
                <a:solidFill>
                  <a:schemeClr val="tx1"/>
                </a:solidFill>
                <a:latin typeface="Arial" charset="0"/>
              </a:defRPr>
            </a:lvl5pPr>
            <a:lvl6pPr marL="2514600" indent="-228600" defTabSz="939800" eaLnBrk="0" fontAlgn="base" hangingPunct="0">
              <a:spcBef>
                <a:spcPct val="0"/>
              </a:spcBef>
              <a:spcAft>
                <a:spcPct val="0"/>
              </a:spcAft>
              <a:defRPr>
                <a:solidFill>
                  <a:schemeClr val="tx1"/>
                </a:solidFill>
                <a:latin typeface="Arial" charset="0"/>
              </a:defRPr>
            </a:lvl6pPr>
            <a:lvl7pPr marL="2971800" indent="-228600" defTabSz="939800" eaLnBrk="0" fontAlgn="base" hangingPunct="0">
              <a:spcBef>
                <a:spcPct val="0"/>
              </a:spcBef>
              <a:spcAft>
                <a:spcPct val="0"/>
              </a:spcAft>
              <a:defRPr>
                <a:solidFill>
                  <a:schemeClr val="tx1"/>
                </a:solidFill>
                <a:latin typeface="Arial" charset="0"/>
              </a:defRPr>
            </a:lvl7pPr>
            <a:lvl8pPr marL="3429000" indent="-228600" defTabSz="939800" eaLnBrk="0" fontAlgn="base" hangingPunct="0">
              <a:spcBef>
                <a:spcPct val="0"/>
              </a:spcBef>
              <a:spcAft>
                <a:spcPct val="0"/>
              </a:spcAft>
              <a:defRPr>
                <a:solidFill>
                  <a:schemeClr val="tx1"/>
                </a:solidFill>
                <a:latin typeface="Arial" charset="0"/>
              </a:defRPr>
            </a:lvl8pPr>
            <a:lvl9pPr marL="3886200" indent="-228600" defTabSz="939800" eaLnBrk="0" fontAlgn="base" hangingPunct="0">
              <a:spcBef>
                <a:spcPct val="0"/>
              </a:spcBef>
              <a:spcAft>
                <a:spcPct val="0"/>
              </a:spcAft>
              <a:defRPr>
                <a:solidFill>
                  <a:schemeClr val="tx1"/>
                </a:solidFill>
                <a:latin typeface="Arial" charset="0"/>
              </a:defRPr>
            </a:lvl9pPr>
          </a:lstStyle>
          <a:p>
            <a:pPr eaLnBrk="1" hangingPunct="1"/>
            <a:fld id="{9A2AE98D-9219-4544-9BF2-00553939A722}" type="slidenum">
              <a:rPr lang="en-US" smtClean="0"/>
              <a:pPr eaLnBrk="1" hangingPunct="1"/>
              <a:t>5</a:t>
            </a:fld>
            <a:endParaRPr lang="en-US" smtClean="0"/>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p:spPr>
        <p:txBody>
          <a:bodyPr/>
          <a:lstStyle/>
          <a:p>
            <a:pPr eaLnBrk="1" hangingPunct="1"/>
            <a:endParaRPr lang="en-US" dirty="0" smtClean="0"/>
          </a:p>
        </p:txBody>
      </p:sp>
    </p:spTree>
    <p:extLst>
      <p:ext uri="{BB962C8B-B14F-4D97-AF65-F5344CB8AC3E}">
        <p14:creationId xmlns:p14="http://schemas.microsoft.com/office/powerpoint/2010/main" val="39243246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lvl1pPr defTabSz="939800" eaLnBrk="0" hangingPunct="0">
              <a:defRPr>
                <a:solidFill>
                  <a:schemeClr val="tx1"/>
                </a:solidFill>
                <a:latin typeface="Arial" charset="0"/>
              </a:defRPr>
            </a:lvl1pPr>
            <a:lvl2pPr marL="742950" indent="-285750" defTabSz="939800" eaLnBrk="0" hangingPunct="0">
              <a:defRPr>
                <a:solidFill>
                  <a:schemeClr val="tx1"/>
                </a:solidFill>
                <a:latin typeface="Arial" charset="0"/>
              </a:defRPr>
            </a:lvl2pPr>
            <a:lvl3pPr marL="1143000" indent="-228600" defTabSz="939800" eaLnBrk="0" hangingPunct="0">
              <a:defRPr>
                <a:solidFill>
                  <a:schemeClr val="tx1"/>
                </a:solidFill>
                <a:latin typeface="Arial" charset="0"/>
              </a:defRPr>
            </a:lvl3pPr>
            <a:lvl4pPr marL="1600200" indent="-228600" defTabSz="939800" eaLnBrk="0" hangingPunct="0">
              <a:defRPr>
                <a:solidFill>
                  <a:schemeClr val="tx1"/>
                </a:solidFill>
                <a:latin typeface="Arial" charset="0"/>
              </a:defRPr>
            </a:lvl4pPr>
            <a:lvl5pPr marL="2057400" indent="-228600" defTabSz="939800" eaLnBrk="0" hangingPunct="0">
              <a:defRPr>
                <a:solidFill>
                  <a:schemeClr val="tx1"/>
                </a:solidFill>
                <a:latin typeface="Arial" charset="0"/>
              </a:defRPr>
            </a:lvl5pPr>
            <a:lvl6pPr marL="2514600" indent="-228600" defTabSz="939800" eaLnBrk="0" fontAlgn="base" hangingPunct="0">
              <a:spcBef>
                <a:spcPct val="0"/>
              </a:spcBef>
              <a:spcAft>
                <a:spcPct val="0"/>
              </a:spcAft>
              <a:defRPr>
                <a:solidFill>
                  <a:schemeClr val="tx1"/>
                </a:solidFill>
                <a:latin typeface="Arial" charset="0"/>
              </a:defRPr>
            </a:lvl6pPr>
            <a:lvl7pPr marL="2971800" indent="-228600" defTabSz="939800" eaLnBrk="0" fontAlgn="base" hangingPunct="0">
              <a:spcBef>
                <a:spcPct val="0"/>
              </a:spcBef>
              <a:spcAft>
                <a:spcPct val="0"/>
              </a:spcAft>
              <a:defRPr>
                <a:solidFill>
                  <a:schemeClr val="tx1"/>
                </a:solidFill>
                <a:latin typeface="Arial" charset="0"/>
              </a:defRPr>
            </a:lvl7pPr>
            <a:lvl8pPr marL="3429000" indent="-228600" defTabSz="939800" eaLnBrk="0" fontAlgn="base" hangingPunct="0">
              <a:spcBef>
                <a:spcPct val="0"/>
              </a:spcBef>
              <a:spcAft>
                <a:spcPct val="0"/>
              </a:spcAft>
              <a:defRPr>
                <a:solidFill>
                  <a:schemeClr val="tx1"/>
                </a:solidFill>
                <a:latin typeface="Arial" charset="0"/>
              </a:defRPr>
            </a:lvl8pPr>
            <a:lvl9pPr marL="3886200" indent="-228600" defTabSz="939800" eaLnBrk="0" fontAlgn="base" hangingPunct="0">
              <a:spcBef>
                <a:spcPct val="0"/>
              </a:spcBef>
              <a:spcAft>
                <a:spcPct val="0"/>
              </a:spcAft>
              <a:defRPr>
                <a:solidFill>
                  <a:schemeClr val="tx1"/>
                </a:solidFill>
                <a:latin typeface="Arial" charset="0"/>
              </a:defRPr>
            </a:lvl9pPr>
          </a:lstStyle>
          <a:p>
            <a:pPr eaLnBrk="1" hangingPunct="1"/>
            <a:fld id="{98A5A621-8AB2-42D5-9FDE-F08BEFE96874}" type="slidenum">
              <a:rPr lang="en-US" smtClean="0"/>
              <a:pPr eaLnBrk="1" hangingPunct="1"/>
              <a:t>6</a:t>
            </a:fld>
            <a:endParaRPr lang="en-US" smtClean="0"/>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p:spPr>
        <p:txBody>
          <a:bodyPr/>
          <a:lstStyle/>
          <a:p>
            <a:pPr eaLnBrk="1" hangingPunct="1"/>
            <a:endParaRPr lang="en-US" smtClean="0"/>
          </a:p>
        </p:txBody>
      </p:sp>
    </p:spTree>
    <p:extLst>
      <p:ext uri="{BB962C8B-B14F-4D97-AF65-F5344CB8AC3E}">
        <p14:creationId xmlns:p14="http://schemas.microsoft.com/office/powerpoint/2010/main" val="19049842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lvl1pPr defTabSz="939800" eaLnBrk="0" hangingPunct="0">
              <a:defRPr>
                <a:solidFill>
                  <a:schemeClr val="tx1"/>
                </a:solidFill>
                <a:latin typeface="Arial" charset="0"/>
              </a:defRPr>
            </a:lvl1pPr>
            <a:lvl2pPr marL="742950" indent="-285750" defTabSz="939800" eaLnBrk="0" hangingPunct="0">
              <a:defRPr>
                <a:solidFill>
                  <a:schemeClr val="tx1"/>
                </a:solidFill>
                <a:latin typeface="Arial" charset="0"/>
              </a:defRPr>
            </a:lvl2pPr>
            <a:lvl3pPr marL="1143000" indent="-228600" defTabSz="939800" eaLnBrk="0" hangingPunct="0">
              <a:defRPr>
                <a:solidFill>
                  <a:schemeClr val="tx1"/>
                </a:solidFill>
                <a:latin typeface="Arial" charset="0"/>
              </a:defRPr>
            </a:lvl3pPr>
            <a:lvl4pPr marL="1600200" indent="-228600" defTabSz="939800" eaLnBrk="0" hangingPunct="0">
              <a:defRPr>
                <a:solidFill>
                  <a:schemeClr val="tx1"/>
                </a:solidFill>
                <a:latin typeface="Arial" charset="0"/>
              </a:defRPr>
            </a:lvl4pPr>
            <a:lvl5pPr marL="2057400" indent="-228600" defTabSz="939800" eaLnBrk="0" hangingPunct="0">
              <a:defRPr>
                <a:solidFill>
                  <a:schemeClr val="tx1"/>
                </a:solidFill>
                <a:latin typeface="Arial" charset="0"/>
              </a:defRPr>
            </a:lvl5pPr>
            <a:lvl6pPr marL="2514600" indent="-228600" defTabSz="939800" eaLnBrk="0" fontAlgn="base" hangingPunct="0">
              <a:spcBef>
                <a:spcPct val="0"/>
              </a:spcBef>
              <a:spcAft>
                <a:spcPct val="0"/>
              </a:spcAft>
              <a:defRPr>
                <a:solidFill>
                  <a:schemeClr val="tx1"/>
                </a:solidFill>
                <a:latin typeface="Arial" charset="0"/>
              </a:defRPr>
            </a:lvl6pPr>
            <a:lvl7pPr marL="2971800" indent="-228600" defTabSz="939800" eaLnBrk="0" fontAlgn="base" hangingPunct="0">
              <a:spcBef>
                <a:spcPct val="0"/>
              </a:spcBef>
              <a:spcAft>
                <a:spcPct val="0"/>
              </a:spcAft>
              <a:defRPr>
                <a:solidFill>
                  <a:schemeClr val="tx1"/>
                </a:solidFill>
                <a:latin typeface="Arial" charset="0"/>
              </a:defRPr>
            </a:lvl7pPr>
            <a:lvl8pPr marL="3429000" indent="-228600" defTabSz="939800" eaLnBrk="0" fontAlgn="base" hangingPunct="0">
              <a:spcBef>
                <a:spcPct val="0"/>
              </a:spcBef>
              <a:spcAft>
                <a:spcPct val="0"/>
              </a:spcAft>
              <a:defRPr>
                <a:solidFill>
                  <a:schemeClr val="tx1"/>
                </a:solidFill>
                <a:latin typeface="Arial" charset="0"/>
              </a:defRPr>
            </a:lvl8pPr>
            <a:lvl9pPr marL="3886200" indent="-228600" defTabSz="939800" eaLnBrk="0" fontAlgn="base" hangingPunct="0">
              <a:spcBef>
                <a:spcPct val="0"/>
              </a:spcBef>
              <a:spcAft>
                <a:spcPct val="0"/>
              </a:spcAft>
              <a:defRPr>
                <a:solidFill>
                  <a:schemeClr val="tx1"/>
                </a:solidFill>
                <a:latin typeface="Arial" charset="0"/>
              </a:defRPr>
            </a:lvl9pPr>
          </a:lstStyle>
          <a:p>
            <a:pPr eaLnBrk="1" hangingPunct="1"/>
            <a:fld id="{5835E01D-E964-4693-BCCB-FC12AFAABD3D}" type="slidenum">
              <a:rPr lang="en-US" smtClean="0"/>
              <a:pPr eaLnBrk="1" hangingPunct="1"/>
              <a:t>7</a:t>
            </a:fld>
            <a:endParaRPr lang="en-US" smtClean="0"/>
          </a:p>
        </p:txBody>
      </p:sp>
      <p:sp>
        <p:nvSpPr>
          <p:cNvPr id="31747" name="Rectangle 2"/>
          <p:cNvSpPr>
            <a:spLocks noGrp="1" noRot="1" noChangeAspect="1" noChangeArrowheads="1" noTextEdit="1"/>
          </p:cNvSpPr>
          <p:nvPr>
            <p:ph type="sldImg"/>
          </p:nvPr>
        </p:nvSpPr>
        <p:spPr>
          <a:xfrm>
            <a:off x="1200150" y="701675"/>
            <a:ext cx="4681538" cy="3511550"/>
          </a:xfrm>
          <a:ln/>
        </p:spPr>
      </p:sp>
      <p:sp>
        <p:nvSpPr>
          <p:cNvPr id="31748" name="Rectangle 3"/>
          <p:cNvSpPr>
            <a:spLocks noGrp="1" noChangeArrowheads="1"/>
          </p:cNvSpPr>
          <p:nvPr>
            <p:ph type="body" idx="1"/>
          </p:nvPr>
        </p:nvSpPr>
        <p:spPr>
          <a:noFill/>
        </p:spPr>
        <p:txBody>
          <a:bodyPr/>
          <a:lstStyle/>
          <a:p>
            <a:pPr eaLnBrk="1" hangingPunct="1"/>
            <a:endParaRPr lang="en-US" dirty="0" smtClean="0"/>
          </a:p>
        </p:txBody>
      </p:sp>
    </p:spTree>
    <p:extLst>
      <p:ext uri="{BB962C8B-B14F-4D97-AF65-F5344CB8AC3E}">
        <p14:creationId xmlns:p14="http://schemas.microsoft.com/office/powerpoint/2010/main" val="26367272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lvl1pPr defTabSz="939800" eaLnBrk="0" hangingPunct="0">
              <a:defRPr>
                <a:solidFill>
                  <a:schemeClr val="tx1"/>
                </a:solidFill>
                <a:latin typeface="Arial" charset="0"/>
              </a:defRPr>
            </a:lvl1pPr>
            <a:lvl2pPr marL="742950" indent="-285750" defTabSz="939800" eaLnBrk="0" hangingPunct="0">
              <a:defRPr>
                <a:solidFill>
                  <a:schemeClr val="tx1"/>
                </a:solidFill>
                <a:latin typeface="Arial" charset="0"/>
              </a:defRPr>
            </a:lvl2pPr>
            <a:lvl3pPr marL="1143000" indent="-228600" defTabSz="939800" eaLnBrk="0" hangingPunct="0">
              <a:defRPr>
                <a:solidFill>
                  <a:schemeClr val="tx1"/>
                </a:solidFill>
                <a:latin typeface="Arial" charset="0"/>
              </a:defRPr>
            </a:lvl3pPr>
            <a:lvl4pPr marL="1600200" indent="-228600" defTabSz="939800" eaLnBrk="0" hangingPunct="0">
              <a:defRPr>
                <a:solidFill>
                  <a:schemeClr val="tx1"/>
                </a:solidFill>
                <a:latin typeface="Arial" charset="0"/>
              </a:defRPr>
            </a:lvl4pPr>
            <a:lvl5pPr marL="2057400" indent="-228600" defTabSz="939800" eaLnBrk="0" hangingPunct="0">
              <a:defRPr>
                <a:solidFill>
                  <a:schemeClr val="tx1"/>
                </a:solidFill>
                <a:latin typeface="Arial" charset="0"/>
              </a:defRPr>
            </a:lvl5pPr>
            <a:lvl6pPr marL="2514600" indent="-228600" defTabSz="939800" eaLnBrk="0" fontAlgn="base" hangingPunct="0">
              <a:spcBef>
                <a:spcPct val="0"/>
              </a:spcBef>
              <a:spcAft>
                <a:spcPct val="0"/>
              </a:spcAft>
              <a:defRPr>
                <a:solidFill>
                  <a:schemeClr val="tx1"/>
                </a:solidFill>
                <a:latin typeface="Arial" charset="0"/>
              </a:defRPr>
            </a:lvl6pPr>
            <a:lvl7pPr marL="2971800" indent="-228600" defTabSz="939800" eaLnBrk="0" fontAlgn="base" hangingPunct="0">
              <a:spcBef>
                <a:spcPct val="0"/>
              </a:spcBef>
              <a:spcAft>
                <a:spcPct val="0"/>
              </a:spcAft>
              <a:defRPr>
                <a:solidFill>
                  <a:schemeClr val="tx1"/>
                </a:solidFill>
                <a:latin typeface="Arial" charset="0"/>
              </a:defRPr>
            </a:lvl7pPr>
            <a:lvl8pPr marL="3429000" indent="-228600" defTabSz="939800" eaLnBrk="0" fontAlgn="base" hangingPunct="0">
              <a:spcBef>
                <a:spcPct val="0"/>
              </a:spcBef>
              <a:spcAft>
                <a:spcPct val="0"/>
              </a:spcAft>
              <a:defRPr>
                <a:solidFill>
                  <a:schemeClr val="tx1"/>
                </a:solidFill>
                <a:latin typeface="Arial" charset="0"/>
              </a:defRPr>
            </a:lvl8pPr>
            <a:lvl9pPr marL="3886200" indent="-228600" defTabSz="939800" eaLnBrk="0" fontAlgn="base" hangingPunct="0">
              <a:spcBef>
                <a:spcPct val="0"/>
              </a:spcBef>
              <a:spcAft>
                <a:spcPct val="0"/>
              </a:spcAft>
              <a:defRPr>
                <a:solidFill>
                  <a:schemeClr val="tx1"/>
                </a:solidFill>
                <a:latin typeface="Arial" charset="0"/>
              </a:defRPr>
            </a:lvl9pPr>
          </a:lstStyle>
          <a:p>
            <a:pPr eaLnBrk="1" hangingPunct="1"/>
            <a:fld id="{E415F6BA-2B96-48FC-A5E6-4C5F0BFF0790}" type="slidenum">
              <a:rPr lang="en-US" smtClean="0"/>
              <a:pPr eaLnBrk="1" hangingPunct="1"/>
              <a:t>8</a:t>
            </a:fld>
            <a:endParaRPr lang="en-US" smtClean="0"/>
          </a:p>
        </p:txBody>
      </p:sp>
      <p:sp>
        <p:nvSpPr>
          <p:cNvPr id="32771" name="Rectangle 2"/>
          <p:cNvSpPr>
            <a:spLocks noGrp="1" noRot="1" noChangeAspect="1" noChangeArrowheads="1" noTextEdit="1"/>
          </p:cNvSpPr>
          <p:nvPr>
            <p:ph type="sldImg"/>
          </p:nvPr>
        </p:nvSpPr>
        <p:spPr>
          <a:xfrm>
            <a:off x="1200150" y="701675"/>
            <a:ext cx="4681538" cy="3511550"/>
          </a:xfrm>
          <a:ln/>
        </p:spPr>
      </p:sp>
      <p:sp>
        <p:nvSpPr>
          <p:cNvPr id="32772" name="Rectangle 3"/>
          <p:cNvSpPr>
            <a:spLocks noGrp="1" noChangeArrowheads="1"/>
          </p:cNvSpPr>
          <p:nvPr>
            <p:ph type="body" idx="1"/>
          </p:nvPr>
        </p:nvSpPr>
        <p:spPr>
          <a:noFill/>
        </p:spPr>
        <p:txBody>
          <a:bodyPr/>
          <a:lstStyle/>
          <a:p>
            <a:pPr eaLnBrk="1" hangingPunct="1"/>
            <a:endParaRPr lang="en-US" smtClean="0"/>
          </a:p>
        </p:txBody>
      </p:sp>
    </p:spTree>
    <p:extLst>
      <p:ext uri="{BB962C8B-B14F-4D97-AF65-F5344CB8AC3E}">
        <p14:creationId xmlns:p14="http://schemas.microsoft.com/office/powerpoint/2010/main" val="26051375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lvl1pPr defTabSz="939800" eaLnBrk="0" hangingPunct="0">
              <a:defRPr>
                <a:solidFill>
                  <a:schemeClr val="tx1"/>
                </a:solidFill>
                <a:latin typeface="Arial" charset="0"/>
              </a:defRPr>
            </a:lvl1pPr>
            <a:lvl2pPr marL="742950" indent="-285750" defTabSz="939800" eaLnBrk="0" hangingPunct="0">
              <a:defRPr>
                <a:solidFill>
                  <a:schemeClr val="tx1"/>
                </a:solidFill>
                <a:latin typeface="Arial" charset="0"/>
              </a:defRPr>
            </a:lvl2pPr>
            <a:lvl3pPr marL="1143000" indent="-228600" defTabSz="939800" eaLnBrk="0" hangingPunct="0">
              <a:defRPr>
                <a:solidFill>
                  <a:schemeClr val="tx1"/>
                </a:solidFill>
                <a:latin typeface="Arial" charset="0"/>
              </a:defRPr>
            </a:lvl3pPr>
            <a:lvl4pPr marL="1600200" indent="-228600" defTabSz="939800" eaLnBrk="0" hangingPunct="0">
              <a:defRPr>
                <a:solidFill>
                  <a:schemeClr val="tx1"/>
                </a:solidFill>
                <a:latin typeface="Arial" charset="0"/>
              </a:defRPr>
            </a:lvl4pPr>
            <a:lvl5pPr marL="2057400" indent="-228600" defTabSz="939800" eaLnBrk="0" hangingPunct="0">
              <a:defRPr>
                <a:solidFill>
                  <a:schemeClr val="tx1"/>
                </a:solidFill>
                <a:latin typeface="Arial" charset="0"/>
              </a:defRPr>
            </a:lvl5pPr>
            <a:lvl6pPr marL="2514600" indent="-228600" defTabSz="939800" eaLnBrk="0" fontAlgn="base" hangingPunct="0">
              <a:spcBef>
                <a:spcPct val="0"/>
              </a:spcBef>
              <a:spcAft>
                <a:spcPct val="0"/>
              </a:spcAft>
              <a:defRPr>
                <a:solidFill>
                  <a:schemeClr val="tx1"/>
                </a:solidFill>
                <a:latin typeface="Arial" charset="0"/>
              </a:defRPr>
            </a:lvl6pPr>
            <a:lvl7pPr marL="2971800" indent="-228600" defTabSz="939800" eaLnBrk="0" fontAlgn="base" hangingPunct="0">
              <a:spcBef>
                <a:spcPct val="0"/>
              </a:spcBef>
              <a:spcAft>
                <a:spcPct val="0"/>
              </a:spcAft>
              <a:defRPr>
                <a:solidFill>
                  <a:schemeClr val="tx1"/>
                </a:solidFill>
                <a:latin typeface="Arial" charset="0"/>
              </a:defRPr>
            </a:lvl7pPr>
            <a:lvl8pPr marL="3429000" indent="-228600" defTabSz="939800" eaLnBrk="0" fontAlgn="base" hangingPunct="0">
              <a:spcBef>
                <a:spcPct val="0"/>
              </a:spcBef>
              <a:spcAft>
                <a:spcPct val="0"/>
              </a:spcAft>
              <a:defRPr>
                <a:solidFill>
                  <a:schemeClr val="tx1"/>
                </a:solidFill>
                <a:latin typeface="Arial" charset="0"/>
              </a:defRPr>
            </a:lvl8pPr>
            <a:lvl9pPr marL="3886200" indent="-228600" defTabSz="939800" eaLnBrk="0" fontAlgn="base" hangingPunct="0">
              <a:spcBef>
                <a:spcPct val="0"/>
              </a:spcBef>
              <a:spcAft>
                <a:spcPct val="0"/>
              </a:spcAft>
              <a:defRPr>
                <a:solidFill>
                  <a:schemeClr val="tx1"/>
                </a:solidFill>
                <a:latin typeface="Arial" charset="0"/>
              </a:defRPr>
            </a:lvl9pPr>
          </a:lstStyle>
          <a:p>
            <a:pPr eaLnBrk="1" hangingPunct="1"/>
            <a:fld id="{307A9FD3-7876-4703-B85C-AA6EBB54B1FB}" type="slidenum">
              <a:rPr lang="en-US" smtClean="0"/>
              <a:pPr eaLnBrk="1" hangingPunct="1"/>
              <a:t>9</a:t>
            </a:fld>
            <a:endParaRPr lang="en-US" smtClean="0"/>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p:spPr>
        <p:txBody>
          <a:bodyPr/>
          <a:lstStyle/>
          <a:p>
            <a:pPr eaLnBrk="1" hangingPunct="1"/>
            <a:endParaRPr lang="en-US" smtClean="0"/>
          </a:p>
        </p:txBody>
      </p:sp>
    </p:spTree>
    <p:extLst>
      <p:ext uri="{BB962C8B-B14F-4D97-AF65-F5344CB8AC3E}">
        <p14:creationId xmlns:p14="http://schemas.microsoft.com/office/powerpoint/2010/main" val="24976919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2A14B32-187D-4D83-ADDD-FD0CAE5860BE}" type="slidenum">
              <a:rPr lang="en-US"/>
              <a:pPr>
                <a:defRPr/>
              </a:pPr>
              <a:t>‹#›</a:t>
            </a:fld>
            <a:endParaRPr lang="en-US"/>
          </a:p>
        </p:txBody>
      </p:sp>
    </p:spTree>
    <p:extLst>
      <p:ext uri="{BB962C8B-B14F-4D97-AF65-F5344CB8AC3E}">
        <p14:creationId xmlns:p14="http://schemas.microsoft.com/office/powerpoint/2010/main" val="40685702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9A7A68D-8390-4299-9665-65D676CAAB8A}" type="slidenum">
              <a:rPr lang="en-US"/>
              <a:pPr>
                <a:defRPr/>
              </a:pPr>
              <a:t>‹#›</a:t>
            </a:fld>
            <a:endParaRPr lang="en-US"/>
          </a:p>
        </p:txBody>
      </p:sp>
    </p:spTree>
    <p:extLst>
      <p:ext uri="{BB962C8B-B14F-4D97-AF65-F5344CB8AC3E}">
        <p14:creationId xmlns:p14="http://schemas.microsoft.com/office/powerpoint/2010/main" val="15699669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14DAB47-2708-4F26-B3C8-929E91280213}" type="slidenum">
              <a:rPr lang="en-US"/>
              <a:pPr>
                <a:defRPr/>
              </a:pPr>
              <a:t>‹#›</a:t>
            </a:fld>
            <a:endParaRPr lang="en-US"/>
          </a:p>
        </p:txBody>
      </p:sp>
    </p:spTree>
    <p:extLst>
      <p:ext uri="{BB962C8B-B14F-4D97-AF65-F5344CB8AC3E}">
        <p14:creationId xmlns:p14="http://schemas.microsoft.com/office/powerpoint/2010/main" val="2676410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ln/>
        </p:spPr>
        <p:txBody>
          <a:bodyPr/>
          <a:lstStyle>
            <a:lvl1pPr>
              <a:defRPr/>
            </a:lvl1pPr>
          </a:lstStyle>
          <a:p>
            <a:pPr>
              <a:defRPr/>
            </a:pPr>
            <a:endParaRPr lang="en-US"/>
          </a:p>
        </p:txBody>
      </p:sp>
      <p:sp>
        <p:nvSpPr>
          <p:cNvPr id="7" name="Rectangle 5"/>
          <p:cNvSpPr>
            <a:spLocks noGrp="1" noChangeArrowheads="1"/>
          </p:cNvSpPr>
          <p:nvPr>
            <p:ph type="ftr" sz="quarter" idx="11"/>
          </p:nvPr>
        </p:nvSpPr>
        <p:spPr>
          <a:ln/>
        </p:spPr>
        <p:txBody>
          <a:bodyPr/>
          <a:lstStyle>
            <a:lvl1pPr>
              <a:defRPr/>
            </a:lvl1pPr>
          </a:lstStyle>
          <a:p>
            <a:pPr>
              <a:defRPr/>
            </a:pPr>
            <a:endParaRPr lang="en-US"/>
          </a:p>
        </p:txBody>
      </p:sp>
      <p:sp>
        <p:nvSpPr>
          <p:cNvPr id="8" name="Rectangle 6"/>
          <p:cNvSpPr>
            <a:spLocks noGrp="1" noChangeArrowheads="1"/>
          </p:cNvSpPr>
          <p:nvPr>
            <p:ph type="sldNum" sz="quarter" idx="12"/>
          </p:nvPr>
        </p:nvSpPr>
        <p:spPr>
          <a:ln/>
        </p:spPr>
        <p:txBody>
          <a:bodyPr/>
          <a:lstStyle>
            <a:lvl1pPr>
              <a:defRPr/>
            </a:lvl1pPr>
          </a:lstStyle>
          <a:p>
            <a:pPr>
              <a:defRPr/>
            </a:pPr>
            <a:fld id="{7D2FB7E2-79A4-472D-A541-24DC2C77FFDB}" type="slidenum">
              <a:rPr lang="en-US"/>
              <a:pPr>
                <a:defRPr/>
              </a:pPr>
              <a:t>‹#›</a:t>
            </a:fld>
            <a:endParaRPr lang="en-US"/>
          </a:p>
        </p:txBody>
      </p:sp>
    </p:spTree>
    <p:extLst>
      <p:ext uri="{BB962C8B-B14F-4D97-AF65-F5344CB8AC3E}">
        <p14:creationId xmlns:p14="http://schemas.microsoft.com/office/powerpoint/2010/main" val="14728092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B49E99A-1840-46A0-885A-68CECD827385}" type="slidenum">
              <a:rPr lang="en-US"/>
              <a:pPr>
                <a:defRPr/>
              </a:pPr>
              <a:t>‹#›</a:t>
            </a:fld>
            <a:endParaRPr lang="en-US"/>
          </a:p>
        </p:txBody>
      </p:sp>
    </p:spTree>
    <p:extLst>
      <p:ext uri="{BB962C8B-B14F-4D97-AF65-F5344CB8AC3E}">
        <p14:creationId xmlns:p14="http://schemas.microsoft.com/office/powerpoint/2010/main" val="40651676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7B722466-8C9C-4382-9730-E17D0C2146C9}" type="slidenum">
              <a:rPr lang="en-US"/>
              <a:pPr>
                <a:defRPr/>
              </a:pPr>
              <a:t>‹#›</a:t>
            </a:fld>
            <a:endParaRPr lang="en-US"/>
          </a:p>
        </p:txBody>
      </p:sp>
    </p:spTree>
    <p:extLst>
      <p:ext uri="{BB962C8B-B14F-4D97-AF65-F5344CB8AC3E}">
        <p14:creationId xmlns:p14="http://schemas.microsoft.com/office/powerpoint/2010/main" val="4165875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9A79147-C9C1-48E4-B0EE-8E05DDA3B94F}" type="slidenum">
              <a:rPr lang="en-US"/>
              <a:pPr>
                <a:defRPr/>
              </a:pPr>
              <a:t>‹#›</a:t>
            </a:fld>
            <a:endParaRPr lang="en-US"/>
          </a:p>
        </p:txBody>
      </p:sp>
    </p:spTree>
    <p:extLst>
      <p:ext uri="{BB962C8B-B14F-4D97-AF65-F5344CB8AC3E}">
        <p14:creationId xmlns:p14="http://schemas.microsoft.com/office/powerpoint/2010/main" val="4704356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D93C6F2-7CE6-4B71-9099-70032C6EC92C}" type="slidenum">
              <a:rPr lang="en-US"/>
              <a:pPr>
                <a:defRPr/>
              </a:pPr>
              <a:t>‹#›</a:t>
            </a:fld>
            <a:endParaRPr lang="en-US"/>
          </a:p>
        </p:txBody>
      </p:sp>
    </p:spTree>
    <p:extLst>
      <p:ext uri="{BB962C8B-B14F-4D97-AF65-F5344CB8AC3E}">
        <p14:creationId xmlns:p14="http://schemas.microsoft.com/office/powerpoint/2010/main" val="22421967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0545BA4-E509-4FF3-AC93-0A70154AE452}" type="slidenum">
              <a:rPr lang="en-US"/>
              <a:pPr>
                <a:defRPr/>
              </a:pPr>
              <a:t>‹#›</a:t>
            </a:fld>
            <a:endParaRPr lang="en-US"/>
          </a:p>
        </p:txBody>
      </p:sp>
    </p:spTree>
    <p:extLst>
      <p:ext uri="{BB962C8B-B14F-4D97-AF65-F5344CB8AC3E}">
        <p14:creationId xmlns:p14="http://schemas.microsoft.com/office/powerpoint/2010/main" val="24288968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A6AC7779-FC02-41CA-A69C-0FD3367F6A26}" type="slidenum">
              <a:rPr lang="en-US"/>
              <a:pPr>
                <a:defRPr/>
              </a:pPr>
              <a:t>‹#›</a:t>
            </a:fld>
            <a:endParaRPr lang="en-US"/>
          </a:p>
        </p:txBody>
      </p:sp>
    </p:spTree>
    <p:extLst>
      <p:ext uri="{BB962C8B-B14F-4D97-AF65-F5344CB8AC3E}">
        <p14:creationId xmlns:p14="http://schemas.microsoft.com/office/powerpoint/2010/main" val="40517689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7AEB5ED7-24FC-449E-BEAC-6A80FEAC86EC}" type="slidenum">
              <a:rPr lang="en-US"/>
              <a:pPr>
                <a:defRPr/>
              </a:pPr>
              <a:t>‹#›</a:t>
            </a:fld>
            <a:endParaRPr lang="en-US"/>
          </a:p>
        </p:txBody>
      </p:sp>
    </p:spTree>
    <p:extLst>
      <p:ext uri="{BB962C8B-B14F-4D97-AF65-F5344CB8AC3E}">
        <p14:creationId xmlns:p14="http://schemas.microsoft.com/office/powerpoint/2010/main" val="5508732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53F7F6B7-286D-4266-85A6-FA462E6BF2AD}" type="slidenum">
              <a:rPr lang="en-US"/>
              <a:pPr>
                <a:defRPr/>
              </a:pPr>
              <a:t>‹#›</a:t>
            </a:fld>
            <a:endParaRPr lang="en-US"/>
          </a:p>
        </p:txBody>
      </p:sp>
    </p:spTree>
    <p:extLst>
      <p:ext uri="{BB962C8B-B14F-4D97-AF65-F5344CB8AC3E}">
        <p14:creationId xmlns:p14="http://schemas.microsoft.com/office/powerpoint/2010/main" val="30767853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C51D8D8-38E2-4608-8523-75DEB6B42C22}" type="slidenum">
              <a:rPr lang="en-US"/>
              <a:pPr>
                <a:defRPr/>
              </a:pPr>
              <a:t>‹#›</a:t>
            </a:fld>
            <a:endParaRPr lang="en-US"/>
          </a:p>
        </p:txBody>
      </p:sp>
    </p:spTree>
    <p:extLst>
      <p:ext uri="{BB962C8B-B14F-4D97-AF65-F5344CB8AC3E}">
        <p14:creationId xmlns:p14="http://schemas.microsoft.com/office/powerpoint/2010/main" val="26530789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CB73820-51DD-4C0D-A947-EE9FEA1AC800}" type="slidenum">
              <a:rPr lang="en-US"/>
              <a:pPr>
                <a:defRPr/>
              </a:pPr>
              <a:t>‹#›</a:t>
            </a:fld>
            <a:endParaRPr lang="en-US"/>
          </a:p>
        </p:txBody>
      </p:sp>
    </p:spTree>
    <p:extLst>
      <p:ext uri="{BB962C8B-B14F-4D97-AF65-F5344CB8AC3E}">
        <p14:creationId xmlns:p14="http://schemas.microsoft.com/office/powerpoint/2010/main" val="38731574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a:defRPr/>
            </a:pPr>
            <a:fld id="{209D5DBE-2848-4F9D-B9E5-19FB198E4D86}"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www.scienceprofonline.com/" TargetMode="External"/><Relationship Id="rId3" Type="http://schemas.openxmlformats.org/officeDocument/2006/relationships/image" Target="../media/image1.jpeg"/><Relationship Id="rId7" Type="http://schemas.openxmlformats.org/officeDocument/2006/relationships/hyperlink" Target="http://www.scienceprofonline.com/virtual-micro-main.html"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hyperlink" Target="mailto:alicia@scienceprofonline.com" TargetMode="External"/><Relationship Id="rId5" Type="http://schemas.openxmlformats.org/officeDocument/2006/relationships/hyperlink" Target="http://creativecommons.org/licenses/by-sa/3.0/" TargetMode="External"/><Relationship Id="rId10" Type="http://schemas.openxmlformats.org/officeDocument/2006/relationships/hyperlink" Target="mailto:info@scienceprofonline.com" TargetMode="External"/><Relationship Id="rId4" Type="http://schemas.openxmlformats.org/officeDocument/2006/relationships/hyperlink" Target="http://www.scienceprofonline.org/" TargetMode="External"/><Relationship Id="rId9" Type="http://schemas.openxmlformats.org/officeDocument/2006/relationships/hyperlink" Target="http://www.scienceprofonline.com/science-image-libr/sci-image-libr-microscope.html" TargetMode="External"/></Relationships>
</file>

<file path=ppt/slides/_rels/slide10.xml.rels><?xml version="1.0" encoding="UTF-8" standalone="yes"?>
<Relationships xmlns="http://schemas.openxmlformats.org/package/2006/relationships"><Relationship Id="rId3" Type="http://schemas.openxmlformats.org/officeDocument/2006/relationships/hyperlink" Target="http://www.ncbi.nlm.nih.gov/books/NBK1952/"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hyperlink" Target="http://www.scienceprofonline.com/" TargetMode="External"/><Relationship Id="rId5" Type="http://schemas.openxmlformats.org/officeDocument/2006/relationships/hyperlink" Target="http://www.scienceprofonline.com/virtual-micro-main.html" TargetMode="External"/><Relationship Id="rId4" Type="http://schemas.openxmlformats.org/officeDocument/2006/relationships/image" Target="../media/image11.jpeg"/></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http://www.scienceprofonline.com/" TargetMode="External"/><Relationship Id="rId4" Type="http://schemas.openxmlformats.org/officeDocument/2006/relationships/hyperlink" Target="http://www.scienceprofonline.com/virtual-micro-main.html"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www.scienceprofonline.com/" TargetMode="External"/><Relationship Id="rId3" Type="http://schemas.openxmlformats.org/officeDocument/2006/relationships/hyperlink" Target="http://www.scienceprofonline.org/microbiology/what-is-a-virus.html" TargetMode="External"/><Relationship Id="rId7" Type="http://schemas.openxmlformats.org/officeDocument/2006/relationships/hyperlink" Target="http://www.scienceprofonline.com/virtual-micro-main.html" TargetMode="External"/><Relationship Id="rId2" Type="http://schemas.openxmlformats.org/officeDocument/2006/relationships/notesSlide" Target="../notesSlides/notesSlide12.xml"/><Relationship Id="rId1" Type="http://schemas.openxmlformats.org/officeDocument/2006/relationships/slideLayout" Target="../slideLayouts/slideLayout7.xml"/><Relationship Id="rId6" Type="http://schemas.openxmlformats.org/officeDocument/2006/relationships/image" Target="../media/image4.jpeg"/><Relationship Id="rId5" Type="http://schemas.openxmlformats.org/officeDocument/2006/relationships/hyperlink" Target="http://www.scienceprofonline.org/chemistry/what-are-proteins-amino-acids-peptide-bonds.html" TargetMode="External"/><Relationship Id="rId4" Type="http://schemas.openxmlformats.org/officeDocument/2006/relationships/hyperlink" Target="http://www.scienceprofonline.com/chemistry/nucleotides-nucleic-acids-atp-rna-dna.html"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hyperlink" Target="http://www.scienceprofonline.com/" TargetMode="External"/><Relationship Id="rId4" Type="http://schemas.openxmlformats.org/officeDocument/2006/relationships/hyperlink" Target="http://www.scienceprofonline.com/virtual-micro-main.html" TargetMode="External"/></Relationships>
</file>

<file path=ppt/slides/_rels/slide14.xml.rels><?xml version="1.0" encoding="UTF-8" standalone="yes"?>
<Relationships xmlns="http://schemas.openxmlformats.org/package/2006/relationships"><Relationship Id="rId8" Type="http://schemas.openxmlformats.org/officeDocument/2006/relationships/hyperlink" Target="http://en.wikipedia.org/wiki/File:Phage2.JPG" TargetMode="External"/><Relationship Id="rId3" Type="http://schemas.openxmlformats.org/officeDocument/2006/relationships/hyperlink" Target="http://www.scienceprofonline.com/chemistry/what-is-an-enzyme-catalyst-catalytic-proteins.html" TargetMode="External"/><Relationship Id="rId7" Type="http://schemas.openxmlformats.org/officeDocument/2006/relationships/image" Target="../media/image12.jpeg"/><Relationship Id="rId2" Type="http://schemas.openxmlformats.org/officeDocument/2006/relationships/notesSlide" Target="../notesSlides/notesSlide14.xml"/><Relationship Id="rId1" Type="http://schemas.openxmlformats.org/officeDocument/2006/relationships/slideLayout" Target="../slideLayouts/slideLayout12.xml"/><Relationship Id="rId6" Type="http://schemas.openxmlformats.org/officeDocument/2006/relationships/hyperlink" Target="http://www.scienceprofonline.org/microbiology/what-is-bacteriophage-virus.html" TargetMode="External"/><Relationship Id="rId5" Type="http://schemas.openxmlformats.org/officeDocument/2006/relationships/hyperlink" Target="http://www.scienceprofonline.com/microbiology/bacterial-cell-wall-structure-gram-positive-negative.html" TargetMode="External"/><Relationship Id="rId10" Type="http://schemas.openxmlformats.org/officeDocument/2006/relationships/hyperlink" Target="http://www.scienceprofonline.com/" TargetMode="External"/><Relationship Id="rId4" Type="http://schemas.openxmlformats.org/officeDocument/2006/relationships/hyperlink" Target="http://www.scienceprofonline.com/chemistry/nucleotides-nucleic-acids-atp-rna-dna.html" TargetMode="External"/><Relationship Id="rId9" Type="http://schemas.openxmlformats.org/officeDocument/2006/relationships/hyperlink" Target="http://www.scienceprofonline.com/virtual-micro-main.html" TargetMode="External"/></Relationships>
</file>

<file path=ppt/slides/_rels/slide15.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hyperlink" Target="http://www.scienceprofonline.com/cell-biology/animal-cell-parts-functions-diagrams.html" TargetMode="External"/><Relationship Id="rId7" Type="http://schemas.openxmlformats.org/officeDocument/2006/relationships/hyperlink" Target="http://phil.cdc.gov/PHIL_Images/03082002/00012/PHIL_1876_lores.jpg" TargetMode="External"/><Relationship Id="rId2" Type="http://schemas.openxmlformats.org/officeDocument/2006/relationships/notesSlide" Target="../notesSlides/notesSlide15.xml"/><Relationship Id="rId1" Type="http://schemas.openxmlformats.org/officeDocument/2006/relationships/slideLayout" Target="../slideLayouts/slideLayout12.xml"/><Relationship Id="rId6" Type="http://schemas.openxmlformats.org/officeDocument/2006/relationships/hyperlink" Target="http://www.pnas.org/content/102/27/9469/F1.expansion.html" TargetMode="External"/><Relationship Id="rId5" Type="http://schemas.openxmlformats.org/officeDocument/2006/relationships/image" Target="../media/image13.jpeg"/><Relationship Id="rId10" Type="http://schemas.openxmlformats.org/officeDocument/2006/relationships/hyperlink" Target="http://www.scienceprofonline.com/" TargetMode="External"/><Relationship Id="rId4" Type="http://schemas.openxmlformats.org/officeDocument/2006/relationships/hyperlink" Target="http://www.scienceprofonline.org/microbiology/what-is-a-virus.html" TargetMode="External"/><Relationship Id="rId9" Type="http://schemas.openxmlformats.org/officeDocument/2006/relationships/hyperlink" Target="http://www.scienceprofonline.com/virtual-micro-main.html"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hyperlink" Target="http://www.scienceprofonline.com/" TargetMode="External"/><Relationship Id="rId2" Type="http://schemas.openxmlformats.org/officeDocument/2006/relationships/notesSlide" Target="../notesSlides/notesSlide16.xml"/><Relationship Id="rId1" Type="http://schemas.openxmlformats.org/officeDocument/2006/relationships/slideLayout" Target="../slideLayouts/slideLayout7.xml"/><Relationship Id="rId6" Type="http://schemas.openxmlformats.org/officeDocument/2006/relationships/hyperlink" Target="http://www.scienceprofonline.com/virtual-micro-main.html" TargetMode="External"/><Relationship Id="rId5" Type="http://schemas.openxmlformats.org/officeDocument/2006/relationships/hyperlink" Target="http://www.pnas.org/content/102/27/9469/F1.expansion.html" TargetMode="External"/><Relationship Id="rId4" Type="http://schemas.openxmlformats.org/officeDocument/2006/relationships/hyperlink" Target="http://www.youtube.com/watch?v=Rpj0emEGShQ"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7.xml"/><Relationship Id="rId1" Type="http://schemas.openxmlformats.org/officeDocument/2006/relationships/slideLayout" Target="../slideLayouts/slideLayout13.xml"/><Relationship Id="rId6" Type="http://schemas.openxmlformats.org/officeDocument/2006/relationships/hyperlink" Target="http://www.scienceprofonline.com/" TargetMode="External"/><Relationship Id="rId5" Type="http://schemas.openxmlformats.org/officeDocument/2006/relationships/hyperlink" Target="http://www.scienceprofonline.com/virtual-micro-main.html" TargetMode="External"/><Relationship Id="rId4" Type="http://schemas.openxmlformats.org/officeDocument/2006/relationships/hyperlink" Target="http://en.wikipedia.org/wiki/File:Phage.jpg"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15.jpeg"/><Relationship Id="rId7" Type="http://schemas.openxmlformats.org/officeDocument/2006/relationships/hyperlink" Target="http://www.scienceprofonline.com/" TargetMode="External"/><Relationship Id="rId2" Type="http://schemas.openxmlformats.org/officeDocument/2006/relationships/notesSlide" Target="../notesSlides/notesSlide18.xml"/><Relationship Id="rId1" Type="http://schemas.openxmlformats.org/officeDocument/2006/relationships/slideLayout" Target="../slideLayouts/slideLayout14.xml"/><Relationship Id="rId6" Type="http://schemas.openxmlformats.org/officeDocument/2006/relationships/hyperlink" Target="http://www.scienceprofonline.com/virtual-micro-main.html" TargetMode="External"/><Relationship Id="rId5" Type="http://schemas.openxmlformats.org/officeDocument/2006/relationships/hyperlink" Target="http://highered.mcgraw-hill.com/sites/0072556781/student_view0/chapter17/animation_quiz_1.html" TargetMode="External"/><Relationship Id="rId4" Type="http://schemas.openxmlformats.org/officeDocument/2006/relationships/hyperlink" Target="http://commons.wikimedia.org/wiki/File:Phage_Reproduction_Cycle.jpg"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commons.wikimedia.org/wiki/File:Phage2.JPG" TargetMode="External"/><Relationship Id="rId7" Type="http://schemas.openxmlformats.org/officeDocument/2006/relationships/hyperlink" Target="http://highered.mcgraw-hill.com/sites/0072556781/student_view0/chapter17/animation_quiz_2.html"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hyperlink" Target="http://www.scienceprofonline.com/" TargetMode="External"/><Relationship Id="rId5" Type="http://schemas.openxmlformats.org/officeDocument/2006/relationships/hyperlink" Target="http://www.scienceprofonline.com/virtual-micro-main.html" TargetMode="External"/><Relationship Id="rId4" Type="http://schemas.openxmlformats.org/officeDocument/2006/relationships/image" Target="../media/image16.jpeg"/></Relationships>
</file>

<file path=ppt/slides/_rels/slide2.xml.rels><?xml version="1.0" encoding="UTF-8" standalone="yes"?>
<Relationships xmlns="http://schemas.openxmlformats.org/package/2006/relationships"><Relationship Id="rId3" Type="http://schemas.openxmlformats.org/officeDocument/2006/relationships/hyperlink" Target="http://www.pnas.org/content/102/27/9469/F1.expansion.html"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hyperlink" Target="http://www.scienceprofonline.com/" TargetMode="External"/><Relationship Id="rId5" Type="http://schemas.openxmlformats.org/officeDocument/2006/relationships/hyperlink" Target="http://www.scienceprofonline.com/virtual-micro-main.html" TargetMode="Externa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8" Type="http://schemas.openxmlformats.org/officeDocument/2006/relationships/hyperlink" Target="http://commons.wikimedia.org/wiki/File:Transduction_(genetics)en.svg" TargetMode="External"/><Relationship Id="rId3" Type="http://schemas.openxmlformats.org/officeDocument/2006/relationships/hyperlink" Target="http://www.scienceprofonline.com/chemistry/nucleotides-nucleic-acids-atp-rna-dna.html" TargetMode="External"/><Relationship Id="rId7" Type="http://schemas.openxmlformats.org/officeDocument/2006/relationships/image" Target="../media/image18.jpeg"/><Relationship Id="rId2" Type="http://schemas.openxmlformats.org/officeDocument/2006/relationships/notesSlide" Target="../notesSlides/notesSlide20.xml"/><Relationship Id="rId1" Type="http://schemas.openxmlformats.org/officeDocument/2006/relationships/slideLayout" Target="../slideLayouts/slideLayout13.xml"/><Relationship Id="rId6" Type="http://schemas.openxmlformats.org/officeDocument/2006/relationships/hyperlink" Target="http://www.scienceprofonline.org/microbiology/what-is-bacteriophage-virus.html" TargetMode="External"/><Relationship Id="rId5" Type="http://schemas.openxmlformats.org/officeDocument/2006/relationships/hyperlink" Target="http://www.scienceprofonline.com/cell-biology/eukaryotic-cell-parts-functions-diagrams.html" TargetMode="External"/><Relationship Id="rId10" Type="http://schemas.openxmlformats.org/officeDocument/2006/relationships/hyperlink" Target="http://www.scienceprofonline.com/" TargetMode="External"/><Relationship Id="rId4" Type="http://schemas.openxmlformats.org/officeDocument/2006/relationships/hyperlink" Target="http://www.scienceprofonline.com/cell-biology/prokaryotic-cell-parts-functions-diagrams.html" TargetMode="External"/><Relationship Id="rId9" Type="http://schemas.openxmlformats.org/officeDocument/2006/relationships/hyperlink" Target="http://www.scienceprofonline.com/virtual-micro-main.html"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www.sonypictures.com/homevideo/quarantine/" TargetMode="External"/><Relationship Id="rId13" Type="http://schemas.openxmlformats.org/officeDocument/2006/relationships/hyperlink" Target="http://www.scienceprofonline.com/virtual-micro-main.html" TargetMode="External"/><Relationship Id="rId3" Type="http://schemas.openxmlformats.org/officeDocument/2006/relationships/hyperlink" Target="http://www.scienceprofonline.com/vmc/virus-life-cycle-main.html" TargetMode="External"/><Relationship Id="rId7" Type="http://schemas.openxmlformats.org/officeDocument/2006/relationships/hyperlink" Target="http://www.addictinggames.com/strategy-games/pandemic2.jsp" TargetMode="External"/><Relationship Id="rId12" Type="http://schemas.openxmlformats.org/officeDocument/2006/relationships/image" Target="../media/image19.wmf"/><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hyperlink" Target="http://highered.mcgraw-hill.com/sites/0072556781/student_view0/chapter17/animation_quiz_1.html" TargetMode="External"/><Relationship Id="rId11" Type="http://schemas.openxmlformats.org/officeDocument/2006/relationships/hyperlink" Target="http://www.giantmicrobes.com/us/products/typhoidfever.html" TargetMode="External"/><Relationship Id="rId5" Type="http://schemas.openxmlformats.org/officeDocument/2006/relationships/hyperlink" Target="http://www.youtube.com/watch?v=Rpj0emEGShQ" TargetMode="External"/><Relationship Id="rId10" Type="http://schemas.openxmlformats.org/officeDocument/2006/relationships/hyperlink" Target="http://evolver.fm/2011/08/09/bjorks-biophilia-virus-makes-you-kill-a-cell-to-hear-a-song/" TargetMode="External"/><Relationship Id="rId4" Type="http://schemas.openxmlformats.org/officeDocument/2006/relationships/hyperlink" Target="http://www.scienceprofonline.com/" TargetMode="External"/><Relationship Id="rId9" Type="http://schemas.openxmlformats.org/officeDocument/2006/relationships/hyperlink" Target="http://webadventures.rice.edu/stu/Games/MedMyst-Reloaded/_401/Game-Overview.html"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commons.wikimedia.org/wiki/File:Average_prokaryote_cell-_unlabled.svg" TargetMode="External"/><Relationship Id="rId3" Type="http://schemas.openxmlformats.org/officeDocument/2006/relationships/hyperlink" Target="http://www.scienceprofonline.com/virtual-micro-main.html" TargetMode="External"/><Relationship Id="rId7" Type="http://schemas.openxmlformats.org/officeDocument/2006/relationships/hyperlink" Target="http://www.giantmicrobes.com/us/products/T4.html" TargetMode="External"/><Relationship Id="rId2" Type="http://schemas.openxmlformats.org/officeDocument/2006/relationships/notesSlide" Target="../notesSlides/notesSlide22.xml"/><Relationship Id="rId1" Type="http://schemas.openxmlformats.org/officeDocument/2006/relationships/slideLayout" Target="../slideLayouts/slideLayout1.xml"/><Relationship Id="rId6" Type="http://schemas.openxmlformats.org/officeDocument/2006/relationships/image" Target="../media/image21.png"/><Relationship Id="rId5" Type="http://schemas.openxmlformats.org/officeDocument/2006/relationships/image" Target="../media/image20.jpeg"/><Relationship Id="rId4" Type="http://schemas.openxmlformats.org/officeDocument/2006/relationships/hyperlink" Target="http://www.scienceprofonline.com/" TargetMode="External"/><Relationship Id="rId9" Type="http://schemas.openxmlformats.org/officeDocument/2006/relationships/image" Target="../media/image22.png"/></Relationships>
</file>

<file path=ppt/slides/_rels/slide3.xml.rels><?xml version="1.0" encoding="UTF-8" standalone="yes"?>
<Relationships xmlns="http://schemas.openxmlformats.org/package/2006/relationships"><Relationship Id="rId3" Type="http://schemas.openxmlformats.org/officeDocument/2006/relationships/hyperlink" Target="http://www.scienceprofonline.org/microbiology/what-is-a-virus.html" TargetMode="External"/><Relationship Id="rId7" Type="http://schemas.openxmlformats.org/officeDocument/2006/relationships/hyperlink" Target="http://www.scienceprofonline.com/" TargetMode="External"/><Relationship Id="rId2" Type="http://schemas.openxmlformats.org/officeDocument/2006/relationships/notesSlide" Target="../notesSlides/notesSlide3.xml"/><Relationship Id="rId1" Type="http://schemas.openxmlformats.org/officeDocument/2006/relationships/slideLayout" Target="../slideLayouts/slideLayout13.xml"/><Relationship Id="rId6" Type="http://schemas.openxmlformats.org/officeDocument/2006/relationships/hyperlink" Target="http://www.scienceprofonline.com/virtual-micro-main.html" TargetMode="External"/><Relationship Id="rId5" Type="http://schemas.openxmlformats.org/officeDocument/2006/relationships/image" Target="../media/image3.jpeg"/><Relationship Id="rId4" Type="http://schemas.openxmlformats.org/officeDocument/2006/relationships/hyperlink" Target="http://en.wikipedia.org/wiki/File:Virus-types.png"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www.scienceprofonline.com/" TargetMode="External"/><Relationship Id="rId4" Type="http://schemas.openxmlformats.org/officeDocument/2006/relationships/hyperlink" Target="http://www.scienceprofonline.com/virtual-micro-main.html" TargetMode="External"/></Relationships>
</file>

<file path=ppt/slides/_rels/slide5.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hyperlink" Target="http://www.scienceprofonline.org/chemistry/what-are-proteins-amino-acids-peptide-bonds.html" TargetMode="External"/><Relationship Id="rId7"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12.xml"/><Relationship Id="rId6" Type="http://schemas.openxmlformats.org/officeDocument/2006/relationships/hyperlink" Target="http://en.wikipedia.org/wiki/File:Rotavirus_Reconstruction.jpg" TargetMode="External"/><Relationship Id="rId5" Type="http://schemas.openxmlformats.org/officeDocument/2006/relationships/hyperlink" Target="http://www.scienceprofonline.org/microbiology/what-is-a-virus.html" TargetMode="External"/><Relationship Id="rId10" Type="http://schemas.openxmlformats.org/officeDocument/2006/relationships/hyperlink" Target="http://www.scienceprofonline.com/" TargetMode="External"/><Relationship Id="rId4" Type="http://schemas.openxmlformats.org/officeDocument/2006/relationships/hyperlink" Target="http://www.scienceprofonline.com/cell-biology/animal-cell-parts-functions-diagrams.html" TargetMode="External"/><Relationship Id="rId9" Type="http://schemas.openxmlformats.org/officeDocument/2006/relationships/hyperlink" Target="http://www.scienceprofonline.com/virtual-micro-main.html"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www.scienceprofonline.com/" TargetMode="External"/><Relationship Id="rId4" Type="http://schemas.openxmlformats.org/officeDocument/2006/relationships/hyperlink" Target="http://www.scienceprofonline.com/virtual-micro-main.html"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http://www.scienceprofonline.org/microbiology/what-is-a-virus.html" TargetMode="External"/><Relationship Id="rId3" Type="http://schemas.openxmlformats.org/officeDocument/2006/relationships/hyperlink" Target="http://www.scienceprofonline.org/chemistry/what-are-proteins-amino-acids-peptide-bonds.html" TargetMode="External"/><Relationship Id="rId7" Type="http://schemas.openxmlformats.org/officeDocument/2006/relationships/image" Target="../media/image7.jpeg"/><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hyperlink" Target="http://en.wikipedia.org/wiki/File:Phage_injecting_its_genome_into_bacterial_cell.png" TargetMode="External"/><Relationship Id="rId11" Type="http://schemas.openxmlformats.org/officeDocument/2006/relationships/hyperlink" Target="http://www.scienceprofonline.com/" TargetMode="External"/><Relationship Id="rId5" Type="http://schemas.openxmlformats.org/officeDocument/2006/relationships/hyperlink" Target="http://www.pnas.org/content/102/27/9469/F1.expansion.html" TargetMode="External"/><Relationship Id="rId10" Type="http://schemas.openxmlformats.org/officeDocument/2006/relationships/hyperlink" Target="http://www.scienceprofonline.com/virtual-micro-main.html" TargetMode="External"/><Relationship Id="rId4" Type="http://schemas.openxmlformats.org/officeDocument/2006/relationships/hyperlink" Target="http://www.scienceprofonline.com/chemistry/nucleotides-nucleic-acids-atp-rna-dna.html" TargetMode="External"/><Relationship Id="rId9"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hyperlink" Target="http://en.wikipedia.org/wiki/File:Phage_injecting_its_genome_into_bacterial_cell.png" TargetMode="External"/><Relationship Id="rId7" Type="http://schemas.openxmlformats.org/officeDocument/2006/relationships/hyperlink" Target="http://www.scienceprofonline.com/" TargetMode="External"/><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hyperlink" Target="http://www.scienceprofonline.com/virtual-micro-main.html" TargetMode="External"/><Relationship Id="rId5" Type="http://schemas.openxmlformats.org/officeDocument/2006/relationships/hyperlink" Target="http://www.scienceprofonline.org/microbiology/what-is-bacteriophage-virus.html" TargetMode="External"/><Relationship Id="rId4" Type="http://schemas.openxmlformats.org/officeDocument/2006/relationships/image" Target="../media/image8.jpeg"/></Relationships>
</file>

<file path=ppt/slides/_rels/slide9.xml.rels><?xml version="1.0" encoding="UTF-8" standalone="yes"?>
<Relationships xmlns="http://schemas.openxmlformats.org/package/2006/relationships"><Relationship Id="rId8" Type="http://schemas.openxmlformats.org/officeDocument/2006/relationships/image" Target="../media/image10.jpeg"/><Relationship Id="rId3" Type="http://schemas.openxmlformats.org/officeDocument/2006/relationships/hyperlink" Target="http://www.scienceprofonline.com/cell-biology/animal-cell-parts-functions-diagrams.html" TargetMode="External"/><Relationship Id="rId7" Type="http://schemas.openxmlformats.org/officeDocument/2006/relationships/hyperlink" Target="http://en.wikipedia.org/wiki/File:Cell_nucleus.jpg" TargetMode="External"/><Relationship Id="rId2" Type="http://schemas.openxmlformats.org/officeDocument/2006/relationships/notesSlide" Target="../notesSlides/notesSlide9.xml"/><Relationship Id="rId1" Type="http://schemas.openxmlformats.org/officeDocument/2006/relationships/slideLayout" Target="../slideLayouts/slideLayout12.xml"/><Relationship Id="rId6" Type="http://schemas.openxmlformats.org/officeDocument/2006/relationships/hyperlink" Target="http://publications.nigms.nih.gov/insidethecell/ch2_rushhour_big.html" TargetMode="External"/><Relationship Id="rId11" Type="http://schemas.openxmlformats.org/officeDocument/2006/relationships/hyperlink" Target="http://www.scienceprofonline.com/" TargetMode="External"/><Relationship Id="rId5" Type="http://schemas.openxmlformats.org/officeDocument/2006/relationships/hyperlink" Target="http://www.klinikum.uni-heidelberg.de/Mueller.6550.0.html" TargetMode="External"/><Relationship Id="rId10" Type="http://schemas.openxmlformats.org/officeDocument/2006/relationships/hyperlink" Target="http://www.scienceprofonline.com/virtual-micro-main.html" TargetMode="External"/><Relationship Id="rId4" Type="http://schemas.openxmlformats.org/officeDocument/2006/relationships/image" Target="../media/image9.jpeg"/><Relationship Id="rId9" Type="http://schemas.openxmlformats.org/officeDocument/2006/relationships/hyperlink" Target="http://highered.mcgraw-hill.com/olc/dl/120068/bio02.sw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4" descr="ScienceProfOnline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7175" y="152400"/>
            <a:ext cx="2181225" cy="13700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Rectangle 2"/>
          <p:cNvSpPr>
            <a:spLocks noChangeArrowheads="1"/>
          </p:cNvSpPr>
          <p:nvPr/>
        </p:nvSpPr>
        <p:spPr bwMode="auto">
          <a:xfrm>
            <a:off x="2743200" y="228600"/>
            <a:ext cx="6234113" cy="1143000"/>
          </a:xfrm>
          <a:prstGeom prst="rect">
            <a:avLst/>
          </a:prstGeom>
          <a:noFill/>
          <a:ln w="76200" cmpd="tri">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en-US" sz="2800" b="1">
                <a:solidFill>
                  <a:schemeClr val="tx2"/>
                </a:solidFill>
                <a:latin typeface="Comic Sans MS" pitchFamily="66" charset="0"/>
              </a:rPr>
              <a:t>About </a:t>
            </a:r>
            <a:r>
              <a:rPr lang="en-US" sz="2800" b="1">
                <a:solidFill>
                  <a:schemeClr val="tx2"/>
                </a:solidFill>
                <a:latin typeface="Comic Sans MS" pitchFamily="66" charset="0"/>
                <a:hlinkClick r:id="rId4"/>
              </a:rPr>
              <a:t>Science Prof Online</a:t>
            </a:r>
            <a:r>
              <a:rPr lang="en-US" sz="2800" b="1">
                <a:solidFill>
                  <a:schemeClr val="tx2"/>
                </a:solidFill>
                <a:latin typeface="Comic Sans MS" pitchFamily="66" charset="0"/>
              </a:rPr>
              <a:t> </a:t>
            </a:r>
          </a:p>
          <a:p>
            <a:pPr algn="ctr"/>
            <a:r>
              <a:rPr lang="en-US" sz="2800" b="1">
                <a:solidFill>
                  <a:schemeClr val="tx2"/>
                </a:solidFill>
                <a:latin typeface="Comic Sans MS" pitchFamily="66" charset="0"/>
              </a:rPr>
              <a:t>PowerPoint Resources</a:t>
            </a:r>
          </a:p>
        </p:txBody>
      </p:sp>
      <p:sp>
        <p:nvSpPr>
          <p:cNvPr id="2052" name="Rectangle 3"/>
          <p:cNvSpPr>
            <a:spLocks noChangeArrowheads="1"/>
          </p:cNvSpPr>
          <p:nvPr/>
        </p:nvSpPr>
        <p:spPr bwMode="auto">
          <a:xfrm>
            <a:off x="107950" y="1619150"/>
            <a:ext cx="9036050" cy="3825674"/>
          </a:xfrm>
          <a:prstGeom prst="rect">
            <a:avLst/>
          </a:prstGeom>
          <a:noFill/>
          <a:ln w="0">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lnSpc>
                <a:spcPct val="80000"/>
              </a:lnSpc>
              <a:spcBef>
                <a:spcPct val="20000"/>
              </a:spcBef>
              <a:buFontTx/>
              <a:buChar char="•"/>
            </a:pPr>
            <a:r>
              <a:rPr lang="en-US" sz="1400" b="0" dirty="0">
                <a:latin typeface="Comic Sans MS" pitchFamily="66" charset="0"/>
              </a:rPr>
              <a:t> </a:t>
            </a:r>
            <a:r>
              <a:rPr lang="en-US" sz="1200" b="0" dirty="0">
                <a:latin typeface="Comic Sans MS" pitchFamily="66" charset="0"/>
              </a:rPr>
              <a:t>Science Prof Online (SPO) is a free science education website that provides fully-developed Virtual Science Classrooms,  science-related PowerPoints, articles and images. The site is designed to be a helpful resource for students, educators, and anyone interested in learning about science. </a:t>
            </a:r>
          </a:p>
          <a:p>
            <a:pPr algn="l">
              <a:lnSpc>
                <a:spcPct val="80000"/>
              </a:lnSpc>
              <a:spcBef>
                <a:spcPct val="20000"/>
              </a:spcBef>
              <a:buFontTx/>
              <a:buChar char="•"/>
            </a:pPr>
            <a:endParaRPr lang="en-US" sz="1200" b="0" dirty="0">
              <a:latin typeface="Comic Sans MS" pitchFamily="66" charset="0"/>
            </a:endParaRPr>
          </a:p>
          <a:p>
            <a:pPr algn="l">
              <a:lnSpc>
                <a:spcPct val="80000"/>
              </a:lnSpc>
              <a:spcBef>
                <a:spcPct val="20000"/>
              </a:spcBef>
              <a:buFontTx/>
              <a:buChar char="•"/>
            </a:pPr>
            <a:r>
              <a:rPr lang="en-US" sz="1200" b="0" dirty="0">
                <a:latin typeface="Comic Sans MS" pitchFamily="66" charset="0"/>
              </a:rPr>
              <a:t> The SPO Virtual Classrooms offer many educational resources, including practice test questions, review questions, lecture PowerPoints, video tutorials, sample assignments and course syllabi. New materials are continually being developed, so check back frequently, or follow us on Facebook (Science Prof Online) or Twitter (</a:t>
            </a:r>
            <a:r>
              <a:rPr lang="en-US" sz="1200" b="0" dirty="0" err="1">
                <a:latin typeface="Comic Sans MS" pitchFamily="66" charset="0"/>
              </a:rPr>
              <a:t>ScienceProfSPO</a:t>
            </a:r>
            <a:r>
              <a:rPr lang="en-US" sz="1200" b="0" dirty="0">
                <a:latin typeface="Comic Sans MS" pitchFamily="66" charset="0"/>
              </a:rPr>
              <a:t>) for updates.</a:t>
            </a:r>
          </a:p>
          <a:p>
            <a:pPr algn="l">
              <a:lnSpc>
                <a:spcPct val="80000"/>
              </a:lnSpc>
              <a:spcBef>
                <a:spcPct val="20000"/>
              </a:spcBef>
              <a:buFontTx/>
              <a:buChar char="•"/>
            </a:pPr>
            <a:endParaRPr lang="en-US" sz="1200" b="0" dirty="0">
              <a:latin typeface="Comic Sans MS" pitchFamily="66" charset="0"/>
            </a:endParaRPr>
          </a:p>
          <a:p>
            <a:pPr algn="l">
              <a:lnSpc>
                <a:spcPct val="80000"/>
              </a:lnSpc>
              <a:spcBef>
                <a:spcPct val="20000"/>
              </a:spcBef>
              <a:buFontTx/>
              <a:buChar char="•"/>
            </a:pPr>
            <a:r>
              <a:rPr lang="en-US" sz="1200" b="0" dirty="0">
                <a:latin typeface="Comic Sans MS" pitchFamily="66" charset="0"/>
              </a:rPr>
              <a:t> Many SPO PowerPoints are available in a variety of formats, such as fully editable PowerPoint </a:t>
            </a:r>
            <a:r>
              <a:rPr lang="en-US" sz="1200" b="0" dirty="0" smtClean="0">
                <a:latin typeface="Comic Sans MS" pitchFamily="66" charset="0"/>
              </a:rPr>
              <a:t>files (.</a:t>
            </a:r>
            <a:r>
              <a:rPr lang="en-US" sz="1200" b="0" dirty="0" err="1" smtClean="0">
                <a:latin typeface="Comic Sans MS" pitchFamily="66" charset="0"/>
              </a:rPr>
              <a:t>ppt</a:t>
            </a:r>
            <a:r>
              <a:rPr lang="en-US" sz="1200" b="0" dirty="0" smtClean="0">
                <a:latin typeface="Comic Sans MS" pitchFamily="66" charset="0"/>
              </a:rPr>
              <a:t>), </a:t>
            </a:r>
            <a:r>
              <a:rPr lang="en-US" sz="1200" b="0" dirty="0">
                <a:latin typeface="Comic Sans MS" pitchFamily="66" charset="0"/>
              </a:rPr>
              <a:t>as well as </a:t>
            </a:r>
            <a:r>
              <a:rPr lang="en-US" sz="1200" b="0" dirty="0" err="1">
                <a:latin typeface="Comic Sans MS" pitchFamily="66" charset="0"/>
              </a:rPr>
              <a:t>uneditable</a:t>
            </a:r>
            <a:r>
              <a:rPr lang="en-US" sz="1200" b="0" dirty="0">
                <a:latin typeface="Comic Sans MS" pitchFamily="66" charset="0"/>
              </a:rPr>
              <a:t> versions in smaller file sizes, such as PowerPoint </a:t>
            </a:r>
            <a:r>
              <a:rPr lang="en-US" sz="1200" b="0" dirty="0" smtClean="0">
                <a:latin typeface="Comic Sans MS" pitchFamily="66" charset="0"/>
              </a:rPr>
              <a:t>Shows (.</a:t>
            </a:r>
            <a:r>
              <a:rPr lang="en-US" sz="1200" b="0" dirty="0" err="1" smtClean="0">
                <a:latin typeface="Comic Sans MS" pitchFamily="66" charset="0"/>
              </a:rPr>
              <a:t>pps</a:t>
            </a:r>
            <a:r>
              <a:rPr lang="en-US" sz="1200" b="0" dirty="0" smtClean="0">
                <a:latin typeface="Comic Sans MS" pitchFamily="66" charset="0"/>
              </a:rPr>
              <a:t>)  </a:t>
            </a:r>
            <a:r>
              <a:rPr lang="en-US" sz="1200" b="0" dirty="0">
                <a:latin typeface="Comic Sans MS" pitchFamily="66" charset="0"/>
              </a:rPr>
              <a:t>and Portable Document Format (.pdf), for ease of printing</a:t>
            </a:r>
            <a:r>
              <a:rPr lang="en-US" sz="1200" b="0" dirty="0" smtClean="0">
                <a:latin typeface="Comic Sans MS" pitchFamily="66" charset="0"/>
              </a:rPr>
              <a:t>. The font “Jokerman” is used frequently in titles. It has a microbiology feel to it. If you do not have this font, some titles may appear odd, oversized and off-center. Find free downloads of Jokerman by Googling “download </a:t>
            </a:r>
            <a:r>
              <a:rPr lang="en-US" sz="1200" b="0" dirty="0" err="1" smtClean="0">
                <a:latin typeface="Comic Sans MS" pitchFamily="66" charset="0"/>
              </a:rPr>
              <a:t>jokerman</a:t>
            </a:r>
            <a:r>
              <a:rPr lang="en-US" sz="1200" b="0" dirty="0" smtClean="0">
                <a:latin typeface="Comic Sans MS" pitchFamily="66" charset="0"/>
              </a:rPr>
              <a:t> font </a:t>
            </a:r>
            <a:r>
              <a:rPr lang="en-US" sz="1200" b="0" dirty="0" err="1" smtClean="0">
                <a:latin typeface="Comic Sans MS" pitchFamily="66" charset="0"/>
              </a:rPr>
              <a:t>microsoft</a:t>
            </a:r>
            <a:r>
              <a:rPr lang="en-US" sz="1200" b="0" dirty="0" smtClean="0">
                <a:latin typeface="Comic Sans MS" pitchFamily="66" charset="0"/>
              </a:rPr>
              <a:t>”.</a:t>
            </a:r>
            <a:endParaRPr lang="en-US" sz="1200" b="0" dirty="0">
              <a:latin typeface="Comic Sans MS" pitchFamily="66" charset="0"/>
            </a:endParaRPr>
          </a:p>
          <a:p>
            <a:pPr algn="l">
              <a:lnSpc>
                <a:spcPct val="80000"/>
              </a:lnSpc>
              <a:spcBef>
                <a:spcPct val="20000"/>
              </a:spcBef>
              <a:buFontTx/>
              <a:buChar char="•"/>
            </a:pPr>
            <a:endParaRPr lang="en-US" sz="1200" b="0" dirty="0">
              <a:latin typeface="Comic Sans MS" pitchFamily="66" charset="0"/>
            </a:endParaRPr>
          </a:p>
          <a:p>
            <a:pPr algn="l">
              <a:lnSpc>
                <a:spcPct val="80000"/>
              </a:lnSpc>
              <a:spcBef>
                <a:spcPct val="20000"/>
              </a:spcBef>
              <a:buFontTx/>
              <a:buChar char="•"/>
            </a:pPr>
            <a:r>
              <a:rPr lang="en-US" sz="1200" b="0" dirty="0">
                <a:latin typeface="Comic Sans MS" pitchFamily="66" charset="0"/>
              </a:rPr>
              <a:t> Images used on this resource, and on the SPO website are, wherever possible, credited and linked to their source. Any words underlined and appearing in blue are links that can be clicked on for more information. </a:t>
            </a:r>
            <a:r>
              <a:rPr lang="en-US" sz="1200" b="0" dirty="0" smtClean="0">
                <a:latin typeface="Comic Sans MS" pitchFamily="66" charset="0"/>
              </a:rPr>
              <a:t>PPT files </a:t>
            </a:r>
            <a:r>
              <a:rPr lang="en-US" sz="1200" b="0" dirty="0">
                <a:latin typeface="Comic Sans MS" pitchFamily="66" charset="0"/>
              </a:rPr>
              <a:t>must be viewed in </a:t>
            </a:r>
            <a:r>
              <a:rPr lang="en-US" sz="1200" b="0" i="1" dirty="0">
                <a:latin typeface="Comic Sans MS" pitchFamily="66" charset="0"/>
              </a:rPr>
              <a:t>slide show mode </a:t>
            </a:r>
            <a:r>
              <a:rPr lang="en-US" sz="1200" b="0" dirty="0">
                <a:latin typeface="Comic Sans MS" pitchFamily="66" charset="0"/>
              </a:rPr>
              <a:t>to use the hyperlinks directly.</a:t>
            </a:r>
          </a:p>
          <a:p>
            <a:pPr algn="l">
              <a:lnSpc>
                <a:spcPct val="80000"/>
              </a:lnSpc>
              <a:spcBef>
                <a:spcPct val="20000"/>
              </a:spcBef>
            </a:pPr>
            <a:endParaRPr lang="en-US" sz="1200" b="0" dirty="0">
              <a:latin typeface="Comic Sans MS" pitchFamily="66" charset="0"/>
            </a:endParaRPr>
          </a:p>
          <a:p>
            <a:pPr algn="l">
              <a:lnSpc>
                <a:spcPct val="80000"/>
              </a:lnSpc>
              <a:spcBef>
                <a:spcPct val="20000"/>
              </a:spcBef>
              <a:buFontTx/>
              <a:buChar char="•"/>
            </a:pPr>
            <a:r>
              <a:rPr lang="en-US" sz="1200" b="0" dirty="0">
                <a:latin typeface="Comic Sans MS" pitchFamily="66" charset="0"/>
              </a:rPr>
              <a:t> Several helpful links to fun and interactive learning tools are included throughout the PPT and on the Smart Links slide, near the end of each presentation. You must be in </a:t>
            </a:r>
            <a:r>
              <a:rPr lang="en-US" sz="1200" b="0" i="1" dirty="0">
                <a:latin typeface="Comic Sans MS" pitchFamily="66" charset="0"/>
              </a:rPr>
              <a:t>slide show mode </a:t>
            </a:r>
            <a:r>
              <a:rPr lang="en-US" sz="1200" b="0" dirty="0">
                <a:latin typeface="Comic Sans MS" pitchFamily="66" charset="0"/>
              </a:rPr>
              <a:t>to utilize hyperlinks and animations.</a:t>
            </a:r>
          </a:p>
          <a:p>
            <a:pPr algn="l">
              <a:lnSpc>
                <a:spcPct val="80000"/>
              </a:lnSpc>
              <a:spcBef>
                <a:spcPct val="20000"/>
              </a:spcBef>
            </a:pPr>
            <a:r>
              <a:rPr lang="en-US" sz="1200" b="0" dirty="0">
                <a:latin typeface="Comic Sans MS" pitchFamily="66" charset="0"/>
              </a:rPr>
              <a:t>	</a:t>
            </a:r>
          </a:p>
          <a:p>
            <a:pPr algn="l">
              <a:lnSpc>
                <a:spcPct val="80000"/>
              </a:lnSpc>
              <a:spcBef>
                <a:spcPct val="20000"/>
              </a:spcBef>
              <a:buFontTx/>
              <a:buChar char="•"/>
            </a:pPr>
            <a:r>
              <a:rPr lang="en-US" sz="1200" b="0" dirty="0">
                <a:latin typeface="Comic Sans MS" pitchFamily="66" charset="0"/>
              </a:rPr>
              <a:t>This digital resource is licensed under Creative Commons </a:t>
            </a:r>
            <a:r>
              <a:rPr lang="en-US" sz="1100" b="0" dirty="0">
                <a:latin typeface="Comic Sans MS" pitchFamily="66" charset="0"/>
              </a:rPr>
              <a:t>Attribution-</a:t>
            </a:r>
            <a:r>
              <a:rPr lang="en-US" sz="1100" b="0" dirty="0" err="1">
                <a:latin typeface="Comic Sans MS" pitchFamily="66" charset="0"/>
              </a:rPr>
              <a:t>ShareAlike</a:t>
            </a:r>
            <a:r>
              <a:rPr lang="en-US" sz="1100" b="0" dirty="0">
                <a:latin typeface="Comic Sans MS" pitchFamily="66" charset="0"/>
              </a:rPr>
              <a:t> 3.0:</a:t>
            </a:r>
          </a:p>
          <a:p>
            <a:pPr algn="l">
              <a:lnSpc>
                <a:spcPct val="80000"/>
              </a:lnSpc>
              <a:spcBef>
                <a:spcPct val="20000"/>
              </a:spcBef>
            </a:pPr>
            <a:r>
              <a:rPr lang="en-US" sz="1100" b="0" dirty="0">
                <a:latin typeface="Comic Sans MS" pitchFamily="66" charset="0"/>
              </a:rPr>
              <a:t>  </a:t>
            </a:r>
            <a:r>
              <a:rPr lang="en-US" sz="1100" b="0" dirty="0">
                <a:latin typeface="Comic Sans MS" pitchFamily="66" charset="0"/>
                <a:hlinkClick r:id="rId5"/>
              </a:rPr>
              <a:t>http://creativecommons.org/licenses/by-sa/3.0/</a:t>
            </a:r>
            <a:r>
              <a:rPr lang="en-US" sz="1100" b="0" dirty="0">
                <a:latin typeface="Comic Sans MS" pitchFamily="66" charset="0"/>
              </a:rPr>
              <a:t>	                 </a:t>
            </a:r>
            <a:endParaRPr lang="en-US" sz="1200" b="0" dirty="0">
              <a:latin typeface="Comic Sans MS" pitchFamily="66" charset="0"/>
            </a:endParaRPr>
          </a:p>
        </p:txBody>
      </p:sp>
      <p:sp>
        <p:nvSpPr>
          <p:cNvPr id="2053" name="Text Box 5"/>
          <p:cNvSpPr txBox="1">
            <a:spLocks noChangeArrowheads="1"/>
          </p:cNvSpPr>
          <p:nvPr/>
        </p:nvSpPr>
        <p:spPr bwMode="auto">
          <a:xfrm>
            <a:off x="107950" y="5570337"/>
            <a:ext cx="2667000" cy="98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0"/>
              </a:spcBef>
              <a:spcAft>
                <a:spcPct val="0"/>
              </a:spcAft>
              <a:defRPr sz="1600">
                <a:solidFill>
                  <a:schemeClr val="tx1"/>
                </a:solidFill>
                <a:latin typeface="Arial" pitchFamily="34" charset="0"/>
              </a:defRPr>
            </a:lvl6pPr>
            <a:lvl7pPr marL="2971800" indent="-228600" eaLnBrk="0" fontAlgn="base" hangingPunct="0">
              <a:spcBef>
                <a:spcPct val="0"/>
              </a:spcBef>
              <a:spcAft>
                <a:spcPct val="0"/>
              </a:spcAft>
              <a:defRPr sz="1600">
                <a:solidFill>
                  <a:schemeClr val="tx1"/>
                </a:solidFill>
                <a:latin typeface="Arial" pitchFamily="34" charset="0"/>
              </a:defRPr>
            </a:lvl7pPr>
            <a:lvl8pPr marL="3429000" indent="-228600" eaLnBrk="0" fontAlgn="base" hangingPunct="0">
              <a:spcBef>
                <a:spcPct val="0"/>
              </a:spcBef>
              <a:spcAft>
                <a:spcPct val="0"/>
              </a:spcAft>
              <a:defRPr sz="1600">
                <a:solidFill>
                  <a:schemeClr val="tx1"/>
                </a:solidFill>
                <a:latin typeface="Arial" pitchFamily="34" charset="0"/>
              </a:defRPr>
            </a:lvl8pPr>
            <a:lvl9pPr marL="3886200" indent="-228600" eaLnBrk="0" fontAlgn="base" hangingPunct="0">
              <a:spcBef>
                <a:spcPct val="0"/>
              </a:spcBef>
              <a:spcAft>
                <a:spcPct val="0"/>
              </a:spcAft>
              <a:defRPr sz="1600">
                <a:solidFill>
                  <a:schemeClr val="tx1"/>
                </a:solidFill>
                <a:latin typeface="Arial" pitchFamily="34" charset="0"/>
              </a:defRPr>
            </a:lvl9pPr>
          </a:lstStyle>
          <a:p>
            <a:pPr eaLnBrk="1" hangingPunct="1">
              <a:lnSpc>
                <a:spcPct val="80000"/>
              </a:lnSpc>
              <a:spcBef>
                <a:spcPct val="20000"/>
              </a:spcBef>
            </a:pPr>
            <a:r>
              <a:rPr lang="en-US" sz="1200" b="0" dirty="0">
                <a:latin typeface="Comic Sans MS" pitchFamily="66" charset="0"/>
                <a:cs typeface="Arial" pitchFamily="34" charset="0"/>
              </a:rPr>
              <a:t>Alicia </a:t>
            </a:r>
            <a:r>
              <a:rPr lang="en-US" sz="1200" b="0" dirty="0" err="1">
                <a:latin typeface="Comic Sans MS" pitchFamily="66" charset="0"/>
                <a:cs typeface="Arial" pitchFamily="34" charset="0"/>
              </a:rPr>
              <a:t>Cepaitis</a:t>
            </a:r>
            <a:r>
              <a:rPr lang="en-US" sz="1200" b="0" dirty="0">
                <a:latin typeface="Comic Sans MS" pitchFamily="66" charset="0"/>
                <a:cs typeface="Arial" pitchFamily="34" charset="0"/>
              </a:rPr>
              <a:t>, MS</a:t>
            </a:r>
          </a:p>
          <a:p>
            <a:pPr eaLnBrk="1" hangingPunct="1">
              <a:lnSpc>
                <a:spcPct val="80000"/>
              </a:lnSpc>
              <a:spcBef>
                <a:spcPct val="20000"/>
              </a:spcBef>
            </a:pPr>
            <a:r>
              <a:rPr lang="en-US" sz="1200" b="0" dirty="0">
                <a:latin typeface="Comic Sans MS" pitchFamily="66" charset="0"/>
                <a:cs typeface="Arial" pitchFamily="34" charset="0"/>
              </a:rPr>
              <a:t>Chief Creative Nerd</a:t>
            </a:r>
          </a:p>
          <a:p>
            <a:pPr eaLnBrk="1" hangingPunct="1">
              <a:lnSpc>
                <a:spcPct val="80000"/>
              </a:lnSpc>
              <a:spcBef>
                <a:spcPct val="20000"/>
              </a:spcBef>
            </a:pPr>
            <a:r>
              <a:rPr lang="en-US" sz="1200" b="0" dirty="0">
                <a:latin typeface="Comic Sans MS" pitchFamily="66" charset="0"/>
                <a:cs typeface="Arial" pitchFamily="34" charset="0"/>
              </a:rPr>
              <a:t>Science Prof Online</a:t>
            </a:r>
          </a:p>
          <a:p>
            <a:pPr eaLnBrk="1" hangingPunct="1">
              <a:lnSpc>
                <a:spcPct val="80000"/>
              </a:lnSpc>
              <a:spcBef>
                <a:spcPct val="20000"/>
              </a:spcBef>
            </a:pPr>
            <a:r>
              <a:rPr lang="en-US" sz="1200" b="0" dirty="0">
                <a:latin typeface="Comic Sans MS" pitchFamily="66" charset="0"/>
                <a:cs typeface="Arial" pitchFamily="34" charset="0"/>
              </a:rPr>
              <a:t>Online Education Resources, LLC</a:t>
            </a:r>
          </a:p>
          <a:p>
            <a:pPr eaLnBrk="1" hangingPunct="1">
              <a:lnSpc>
                <a:spcPct val="80000"/>
              </a:lnSpc>
              <a:spcBef>
                <a:spcPct val="20000"/>
              </a:spcBef>
            </a:pPr>
            <a:r>
              <a:rPr lang="en-US" sz="1200" b="0" dirty="0">
                <a:latin typeface="Comic Sans MS" pitchFamily="66" charset="0"/>
                <a:cs typeface="Arial" pitchFamily="34" charset="0"/>
                <a:hlinkClick r:id="rId6"/>
              </a:rPr>
              <a:t>alicia@scienceprofonline.com</a:t>
            </a:r>
            <a:endParaRPr lang="en-US" sz="1200" b="0" dirty="0">
              <a:latin typeface="Comic Sans MS" pitchFamily="66" charset="0"/>
              <a:cs typeface="Arial" pitchFamily="34" charset="0"/>
            </a:endParaRPr>
          </a:p>
        </p:txBody>
      </p:sp>
      <p:sp>
        <p:nvSpPr>
          <p:cNvPr id="2054" name="Rectangle 6"/>
          <p:cNvSpPr>
            <a:spLocks noChangeArrowheads="1"/>
          </p:cNvSpPr>
          <p:nvPr/>
        </p:nvSpPr>
        <p:spPr bwMode="auto">
          <a:xfrm>
            <a:off x="0" y="6613525"/>
            <a:ext cx="4232275"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000" b="0">
                <a:latin typeface="Comic Sans MS" pitchFamily="66" charset="0"/>
              </a:rPr>
              <a:t>From the </a:t>
            </a:r>
            <a:r>
              <a:rPr lang="en-US" sz="1000" b="0">
                <a:latin typeface="Comic Sans MS" pitchFamily="66" charset="0"/>
                <a:hlinkClick r:id="rId7"/>
              </a:rPr>
              <a:t>Virtual Microbiology Classroom </a:t>
            </a:r>
            <a:r>
              <a:rPr lang="en-US" sz="1000" b="0">
                <a:latin typeface="Comic Sans MS" pitchFamily="66" charset="0"/>
              </a:rPr>
              <a:t>on </a:t>
            </a:r>
            <a:r>
              <a:rPr lang="en-US" sz="1000" b="0">
                <a:latin typeface="Comic Sans MS" pitchFamily="66" charset="0"/>
                <a:hlinkClick r:id="rId8"/>
              </a:rPr>
              <a:t>ScienceProfOnline.com</a:t>
            </a:r>
            <a:endParaRPr lang="en-US" sz="1000" b="0">
              <a:latin typeface="Comic Sans MS" pitchFamily="66" charset="0"/>
            </a:endParaRPr>
          </a:p>
        </p:txBody>
      </p:sp>
      <p:sp>
        <p:nvSpPr>
          <p:cNvPr id="2055" name="Text Box 14"/>
          <p:cNvSpPr txBox="1">
            <a:spLocks noChangeArrowheads="1"/>
          </p:cNvSpPr>
          <p:nvPr/>
        </p:nvSpPr>
        <p:spPr bwMode="auto">
          <a:xfrm>
            <a:off x="6097588" y="6615113"/>
            <a:ext cx="3046412"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0"/>
              </a:spcBef>
              <a:spcAft>
                <a:spcPct val="0"/>
              </a:spcAft>
              <a:defRPr sz="1600">
                <a:solidFill>
                  <a:schemeClr val="tx1"/>
                </a:solidFill>
                <a:latin typeface="Arial" pitchFamily="34" charset="0"/>
              </a:defRPr>
            </a:lvl6pPr>
            <a:lvl7pPr marL="2971800" indent="-228600" eaLnBrk="0" fontAlgn="base" hangingPunct="0">
              <a:spcBef>
                <a:spcPct val="0"/>
              </a:spcBef>
              <a:spcAft>
                <a:spcPct val="0"/>
              </a:spcAft>
              <a:defRPr sz="1600">
                <a:solidFill>
                  <a:schemeClr val="tx1"/>
                </a:solidFill>
                <a:latin typeface="Arial" pitchFamily="34" charset="0"/>
              </a:defRPr>
            </a:lvl7pPr>
            <a:lvl8pPr marL="3429000" indent="-228600" eaLnBrk="0" fontAlgn="base" hangingPunct="0">
              <a:spcBef>
                <a:spcPct val="0"/>
              </a:spcBef>
              <a:spcAft>
                <a:spcPct val="0"/>
              </a:spcAft>
              <a:defRPr sz="1600">
                <a:solidFill>
                  <a:schemeClr val="tx1"/>
                </a:solidFill>
                <a:latin typeface="Arial" pitchFamily="34" charset="0"/>
              </a:defRPr>
            </a:lvl8pPr>
            <a:lvl9pPr marL="3886200" indent="-228600" eaLnBrk="0" fontAlgn="base" hangingPunct="0">
              <a:spcBef>
                <a:spcPct val="0"/>
              </a:spcBef>
              <a:spcAft>
                <a:spcPct val="0"/>
              </a:spcAft>
              <a:defRPr sz="1600">
                <a:solidFill>
                  <a:schemeClr val="tx1"/>
                </a:solidFill>
                <a:latin typeface="Arial" pitchFamily="34" charset="0"/>
              </a:defRPr>
            </a:lvl9pPr>
          </a:lstStyle>
          <a:p>
            <a:pPr eaLnBrk="1" hangingPunct="1"/>
            <a:r>
              <a:rPr lang="en-US" sz="1000" b="0" dirty="0">
                <a:latin typeface="Comic Sans MS" pitchFamily="66" charset="0"/>
                <a:cs typeface="Arial" pitchFamily="34" charset="0"/>
              </a:rPr>
              <a:t>Image: </a:t>
            </a:r>
            <a:r>
              <a:rPr lang="en-US" sz="1000" b="0" dirty="0">
                <a:latin typeface="Comic Sans MS" pitchFamily="66" charset="0"/>
                <a:cs typeface="Arial" pitchFamily="34" charset="0"/>
                <a:hlinkClick r:id="rId9"/>
              </a:rPr>
              <a:t>Compound microscope objectives</a:t>
            </a:r>
            <a:r>
              <a:rPr lang="en-US" sz="1000" b="0" dirty="0">
                <a:latin typeface="Comic Sans MS" pitchFamily="66" charset="0"/>
                <a:cs typeface="Arial" pitchFamily="34" charset="0"/>
              </a:rPr>
              <a:t>, T. Port</a:t>
            </a:r>
          </a:p>
        </p:txBody>
      </p:sp>
      <p:sp>
        <p:nvSpPr>
          <p:cNvPr id="2056" name="Text Box 8"/>
          <p:cNvSpPr txBox="1">
            <a:spLocks noChangeArrowheads="1"/>
          </p:cNvSpPr>
          <p:nvPr/>
        </p:nvSpPr>
        <p:spPr bwMode="auto">
          <a:xfrm>
            <a:off x="6310313" y="5448300"/>
            <a:ext cx="2667000" cy="1165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0"/>
              </a:spcBef>
              <a:spcAft>
                <a:spcPct val="0"/>
              </a:spcAft>
              <a:defRPr sz="1600">
                <a:solidFill>
                  <a:schemeClr val="tx1"/>
                </a:solidFill>
                <a:latin typeface="Arial" pitchFamily="34" charset="0"/>
              </a:defRPr>
            </a:lvl6pPr>
            <a:lvl7pPr marL="2971800" indent="-228600" eaLnBrk="0" fontAlgn="base" hangingPunct="0">
              <a:spcBef>
                <a:spcPct val="0"/>
              </a:spcBef>
              <a:spcAft>
                <a:spcPct val="0"/>
              </a:spcAft>
              <a:defRPr sz="1600">
                <a:solidFill>
                  <a:schemeClr val="tx1"/>
                </a:solidFill>
                <a:latin typeface="Arial" pitchFamily="34" charset="0"/>
              </a:defRPr>
            </a:lvl7pPr>
            <a:lvl8pPr marL="3429000" indent="-228600" eaLnBrk="0" fontAlgn="base" hangingPunct="0">
              <a:spcBef>
                <a:spcPct val="0"/>
              </a:spcBef>
              <a:spcAft>
                <a:spcPct val="0"/>
              </a:spcAft>
              <a:defRPr sz="1600">
                <a:solidFill>
                  <a:schemeClr val="tx1"/>
                </a:solidFill>
                <a:latin typeface="Arial" pitchFamily="34" charset="0"/>
              </a:defRPr>
            </a:lvl8pPr>
            <a:lvl9pPr marL="3886200" indent="-228600" eaLnBrk="0" fontAlgn="base" hangingPunct="0">
              <a:spcBef>
                <a:spcPct val="0"/>
              </a:spcBef>
              <a:spcAft>
                <a:spcPct val="0"/>
              </a:spcAft>
              <a:defRPr sz="1600">
                <a:solidFill>
                  <a:schemeClr val="tx1"/>
                </a:solidFill>
                <a:latin typeface="Arial" pitchFamily="34" charset="0"/>
              </a:defRPr>
            </a:lvl9pPr>
          </a:lstStyle>
          <a:p>
            <a:pPr eaLnBrk="1" hangingPunct="1">
              <a:lnSpc>
                <a:spcPct val="80000"/>
              </a:lnSpc>
              <a:spcBef>
                <a:spcPct val="20000"/>
              </a:spcBef>
            </a:pPr>
            <a:r>
              <a:rPr lang="en-US" sz="1200" b="0" dirty="0">
                <a:latin typeface="Comic Sans MS" pitchFamily="66" charset="0"/>
                <a:cs typeface="Arial" pitchFamily="34" charset="0"/>
              </a:rPr>
              <a:t>Tami Port, MS</a:t>
            </a:r>
          </a:p>
          <a:p>
            <a:pPr eaLnBrk="1" hangingPunct="1">
              <a:lnSpc>
                <a:spcPct val="80000"/>
              </a:lnSpc>
              <a:spcBef>
                <a:spcPct val="20000"/>
              </a:spcBef>
            </a:pPr>
            <a:r>
              <a:rPr lang="en-US" sz="1200" b="0" dirty="0">
                <a:latin typeface="Comic Sans MS" pitchFamily="66" charset="0"/>
                <a:cs typeface="Arial" pitchFamily="34" charset="0"/>
              </a:rPr>
              <a:t>Creator of Science Prof Online</a:t>
            </a:r>
          </a:p>
          <a:p>
            <a:pPr eaLnBrk="1" hangingPunct="1">
              <a:lnSpc>
                <a:spcPct val="80000"/>
              </a:lnSpc>
              <a:spcBef>
                <a:spcPct val="20000"/>
              </a:spcBef>
            </a:pPr>
            <a:r>
              <a:rPr lang="en-US" sz="1200" b="0" dirty="0">
                <a:latin typeface="Comic Sans MS" pitchFamily="66" charset="0"/>
                <a:cs typeface="Arial" pitchFamily="34" charset="0"/>
              </a:rPr>
              <a:t>Chief Executive Nerd</a:t>
            </a:r>
          </a:p>
          <a:p>
            <a:pPr eaLnBrk="1" hangingPunct="1">
              <a:lnSpc>
                <a:spcPct val="80000"/>
              </a:lnSpc>
              <a:spcBef>
                <a:spcPct val="20000"/>
              </a:spcBef>
            </a:pPr>
            <a:r>
              <a:rPr lang="en-US" sz="1200" b="0" dirty="0">
                <a:latin typeface="Comic Sans MS" pitchFamily="66" charset="0"/>
                <a:cs typeface="Arial" pitchFamily="34" charset="0"/>
              </a:rPr>
              <a:t>Science Prof Online</a:t>
            </a:r>
          </a:p>
          <a:p>
            <a:pPr eaLnBrk="1" hangingPunct="1">
              <a:lnSpc>
                <a:spcPct val="80000"/>
              </a:lnSpc>
              <a:spcBef>
                <a:spcPct val="20000"/>
              </a:spcBef>
            </a:pPr>
            <a:r>
              <a:rPr lang="en-US" sz="1200" b="0" dirty="0">
                <a:latin typeface="Comic Sans MS" pitchFamily="66" charset="0"/>
                <a:cs typeface="Arial" pitchFamily="34" charset="0"/>
              </a:rPr>
              <a:t>Online Education Resources, LLC</a:t>
            </a:r>
          </a:p>
          <a:p>
            <a:pPr eaLnBrk="1" hangingPunct="1">
              <a:lnSpc>
                <a:spcPct val="80000"/>
              </a:lnSpc>
              <a:spcBef>
                <a:spcPct val="20000"/>
              </a:spcBef>
            </a:pPr>
            <a:r>
              <a:rPr lang="en-US" sz="1200" b="0" dirty="0">
                <a:latin typeface="Comic Sans MS" pitchFamily="66" charset="0"/>
                <a:cs typeface="Arial" pitchFamily="34" charset="0"/>
                <a:hlinkClick r:id="rId10"/>
              </a:rPr>
              <a:t>info@scienceprofonline.com</a:t>
            </a:r>
            <a:endParaRPr lang="en-US" sz="1200" b="0" dirty="0">
              <a:latin typeface="Comic Sans MS" pitchFamily="66" charset="0"/>
              <a:cs typeface="Arial" pitchFamily="34" charset="0"/>
            </a:endParaRPr>
          </a:p>
        </p:txBody>
      </p:sp>
    </p:spTree>
    <p:extLst>
      <p:ext uri="{BB962C8B-B14F-4D97-AF65-F5344CB8AC3E}">
        <p14:creationId xmlns:p14="http://schemas.microsoft.com/office/powerpoint/2010/main" val="215105472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3"/>
          <p:cNvSpPr txBox="1">
            <a:spLocks noChangeArrowheads="1"/>
          </p:cNvSpPr>
          <p:nvPr/>
        </p:nvSpPr>
        <p:spPr bwMode="auto">
          <a:xfrm>
            <a:off x="0" y="6613525"/>
            <a:ext cx="4572000"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1000"/>
              <a:t>Image: </a:t>
            </a:r>
            <a:r>
              <a:rPr lang="en-US" sz="1000">
                <a:hlinkClick r:id="rId3"/>
              </a:rPr>
              <a:t>Mechanisms of Viral entry into host cells</a:t>
            </a:r>
            <a:r>
              <a:rPr lang="en-US" sz="1000"/>
              <a:t>, NCBI, US Gov.</a:t>
            </a:r>
          </a:p>
        </p:txBody>
      </p:sp>
      <p:pic>
        <p:nvPicPr>
          <p:cNvPr id="11267" name="Picture 3"/>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57200" y="838200"/>
            <a:ext cx="7810500" cy="5018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5908675" y="719138"/>
            <a:ext cx="2590800" cy="52578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1269" name="Rectangle 7"/>
          <p:cNvSpPr txBox="1">
            <a:spLocks noChangeArrowheads="1"/>
          </p:cNvSpPr>
          <p:nvPr/>
        </p:nvSpPr>
        <p:spPr bwMode="auto">
          <a:xfrm>
            <a:off x="6019800" y="1811338"/>
            <a:ext cx="2886075" cy="297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2400" b="1">
                <a:latin typeface="Comic Sans MS" pitchFamily="66" charset="0"/>
              </a:rPr>
              <a:t>2b. </a:t>
            </a:r>
            <a:r>
              <a:rPr lang="en-US" sz="2400">
                <a:latin typeface="Comic Sans MS" pitchFamily="66" charset="0"/>
              </a:rPr>
              <a:t>How does an animal virus infect its host?</a:t>
            </a:r>
            <a:r>
              <a:rPr lang="en-US" sz="3600" i="1"/>
              <a:t/>
            </a:r>
            <a:br>
              <a:rPr lang="en-US" sz="3600" i="1"/>
            </a:br>
            <a:r>
              <a:rPr lang="en-US" sz="900" i="1">
                <a:solidFill>
                  <a:srgbClr val="CC0000"/>
                </a:solidFill>
              </a:rPr>
              <a:t/>
            </a:r>
            <a:br>
              <a:rPr lang="en-US" sz="900" i="1">
                <a:solidFill>
                  <a:srgbClr val="CC0000"/>
                </a:solidFill>
              </a:rPr>
            </a:br>
            <a:r>
              <a:rPr lang="en-US" b="1">
                <a:solidFill>
                  <a:srgbClr val="CC0000"/>
                </a:solidFill>
                <a:latin typeface="Comic Sans MS" pitchFamily="66" charset="0"/>
              </a:rPr>
              <a:t>Examples of Animal Virus Entry</a:t>
            </a:r>
            <a:endParaRPr lang="en-US" sz="2800" b="1" i="1">
              <a:solidFill>
                <a:srgbClr val="CC0000"/>
              </a:solidFill>
            </a:endParaRPr>
          </a:p>
        </p:txBody>
      </p:sp>
      <p:sp>
        <p:nvSpPr>
          <p:cNvPr id="5" name="Rectangle 4"/>
          <p:cNvSpPr/>
          <p:nvPr/>
        </p:nvSpPr>
        <p:spPr>
          <a:xfrm>
            <a:off x="533400" y="838200"/>
            <a:ext cx="304800" cy="3048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1" name="Rectangle 10"/>
          <p:cNvSpPr/>
          <p:nvPr/>
        </p:nvSpPr>
        <p:spPr>
          <a:xfrm>
            <a:off x="3135313" y="827088"/>
            <a:ext cx="304800" cy="3048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1272" name="Text Box 5"/>
          <p:cNvSpPr txBox="1">
            <a:spLocks noChangeArrowheads="1"/>
          </p:cNvSpPr>
          <p:nvPr/>
        </p:nvSpPr>
        <p:spPr bwMode="auto">
          <a:xfrm>
            <a:off x="4572000" y="6599238"/>
            <a:ext cx="45720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1000">
                <a:latin typeface="Comic Sans MS" pitchFamily="66" charset="0"/>
              </a:rPr>
              <a:t>From the  </a:t>
            </a:r>
            <a:r>
              <a:rPr lang="en-US" sz="1000">
                <a:latin typeface="Comic Sans MS" pitchFamily="66" charset="0"/>
                <a:hlinkClick r:id="rId5"/>
              </a:rPr>
              <a:t>Virtual Microbiology Classroom</a:t>
            </a:r>
            <a:r>
              <a:rPr lang="en-US" sz="1000">
                <a:latin typeface="Comic Sans MS" pitchFamily="66" charset="0"/>
              </a:rPr>
              <a:t> on </a:t>
            </a:r>
            <a:r>
              <a:rPr lang="en-US" sz="1000">
                <a:latin typeface="Comic Sans MS" pitchFamily="66" charset="0"/>
                <a:hlinkClick r:id="rId6"/>
              </a:rPr>
              <a:t>ScienceProfOnline.com</a:t>
            </a:r>
            <a:endParaRPr lang="en-US" sz="1000">
              <a:latin typeface="Comic Sans MS" pitchFamily="66"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ChangeArrowheads="1"/>
          </p:cNvSpPr>
          <p:nvPr/>
        </p:nvSpPr>
        <p:spPr bwMode="auto">
          <a:xfrm>
            <a:off x="4722813" y="1676400"/>
            <a:ext cx="4192587" cy="4000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marL="838200" indent="-838200">
              <a:defRPr/>
            </a:pPr>
            <a:r>
              <a:rPr lang="en-US" sz="2400" b="1" dirty="0">
                <a:solidFill>
                  <a:srgbClr val="00CC99"/>
                </a:solidFill>
                <a:latin typeface="Comic Sans MS" pitchFamily="66" charset="0"/>
              </a:rPr>
              <a:t>Four basic steps: </a:t>
            </a:r>
          </a:p>
          <a:p>
            <a:pPr marL="838200" indent="-838200">
              <a:defRPr/>
            </a:pPr>
            <a:endParaRPr lang="en-US" sz="2000" b="1" dirty="0">
              <a:solidFill>
                <a:srgbClr val="00CC99"/>
              </a:solidFill>
              <a:latin typeface="Comic Sans MS" pitchFamily="66" charset="0"/>
            </a:endParaRPr>
          </a:p>
          <a:p>
            <a:pPr marL="838200" indent="-838200">
              <a:defRPr/>
            </a:pPr>
            <a:endParaRPr lang="en-US" sz="1600" b="1" dirty="0">
              <a:solidFill>
                <a:schemeClr val="tx2"/>
              </a:solidFill>
              <a:latin typeface="Comic Sans MS" pitchFamily="66" charset="0"/>
            </a:endParaRPr>
          </a:p>
          <a:p>
            <a:pPr marL="838200" indent="-838200">
              <a:defRPr/>
            </a:pPr>
            <a:r>
              <a:rPr lang="en-US" dirty="0">
                <a:solidFill>
                  <a:schemeClr val="bg1">
                    <a:lumMod val="65000"/>
                  </a:schemeClr>
                </a:solidFill>
                <a:latin typeface="Comic Sans MS" pitchFamily="66" charset="0"/>
              </a:rPr>
              <a:t>1. Recognize &amp; attach to host cell.</a:t>
            </a:r>
          </a:p>
          <a:p>
            <a:pPr marL="838200" indent="-838200">
              <a:defRPr/>
            </a:pPr>
            <a:endParaRPr lang="en-US" dirty="0">
              <a:solidFill>
                <a:schemeClr val="bg1">
                  <a:lumMod val="65000"/>
                </a:schemeClr>
              </a:solidFill>
              <a:latin typeface="Comic Sans MS" pitchFamily="66" charset="0"/>
            </a:endParaRPr>
          </a:p>
          <a:p>
            <a:pPr marL="838200" indent="-838200">
              <a:defRPr/>
            </a:pPr>
            <a:r>
              <a:rPr lang="en-US" dirty="0">
                <a:solidFill>
                  <a:schemeClr val="bg1">
                    <a:lumMod val="65000"/>
                  </a:schemeClr>
                </a:solidFill>
                <a:latin typeface="Comic Sans MS" pitchFamily="66" charset="0"/>
              </a:rPr>
              <a:t>2. Infect </a:t>
            </a:r>
            <a:r>
              <a:rPr lang="en-US" sz="1400" dirty="0">
                <a:solidFill>
                  <a:schemeClr val="bg1">
                    <a:lumMod val="65000"/>
                  </a:schemeClr>
                </a:solidFill>
                <a:latin typeface="Comic Sans MS" pitchFamily="66" charset="0"/>
              </a:rPr>
              <a:t>(get inside) </a:t>
            </a:r>
            <a:r>
              <a:rPr lang="en-US" dirty="0">
                <a:solidFill>
                  <a:schemeClr val="bg1">
                    <a:lumMod val="65000"/>
                  </a:schemeClr>
                </a:solidFill>
                <a:latin typeface="Comic Sans MS" pitchFamily="66" charset="0"/>
              </a:rPr>
              <a:t>host cell.</a:t>
            </a:r>
          </a:p>
          <a:p>
            <a:pPr marL="838200" indent="-838200">
              <a:defRPr/>
            </a:pPr>
            <a:endParaRPr lang="en-US" dirty="0">
              <a:solidFill>
                <a:schemeClr val="tx2"/>
              </a:solidFill>
              <a:latin typeface="Comic Sans MS" pitchFamily="66" charset="0"/>
            </a:endParaRPr>
          </a:p>
          <a:p>
            <a:pPr marL="838200" indent="-838200">
              <a:defRPr/>
            </a:pPr>
            <a:r>
              <a:rPr lang="en-US" dirty="0">
                <a:latin typeface="Comic Sans MS" pitchFamily="66" charset="0"/>
              </a:rPr>
              <a:t>3. Force cell to manufacture viruses.</a:t>
            </a:r>
          </a:p>
          <a:p>
            <a:pPr marL="838200" indent="-838200">
              <a:defRPr/>
            </a:pPr>
            <a:endParaRPr lang="en-US" dirty="0">
              <a:solidFill>
                <a:schemeClr val="bg1">
                  <a:lumMod val="65000"/>
                </a:schemeClr>
              </a:solidFill>
              <a:latin typeface="Comic Sans MS" pitchFamily="66" charset="0"/>
            </a:endParaRPr>
          </a:p>
          <a:p>
            <a:pPr marL="838200" indent="-838200">
              <a:defRPr/>
            </a:pPr>
            <a:r>
              <a:rPr lang="en-US" dirty="0">
                <a:solidFill>
                  <a:schemeClr val="bg1">
                    <a:lumMod val="65000"/>
                  </a:schemeClr>
                </a:solidFill>
                <a:latin typeface="Comic Sans MS" pitchFamily="66" charset="0"/>
              </a:rPr>
              <a:t>4.  New viruses exit the host cell.</a:t>
            </a:r>
          </a:p>
          <a:p>
            <a:pPr marL="838200" indent="-838200">
              <a:defRPr/>
            </a:pPr>
            <a:endParaRPr lang="en-US" sz="1600" dirty="0">
              <a:solidFill>
                <a:schemeClr val="bg1">
                  <a:lumMod val="65000"/>
                </a:schemeClr>
              </a:solidFill>
              <a:latin typeface="Comic Sans MS" pitchFamily="66" charset="0"/>
            </a:endParaRPr>
          </a:p>
          <a:p>
            <a:pPr marL="838200" indent="-838200">
              <a:defRPr/>
            </a:pPr>
            <a:r>
              <a:rPr lang="en-US" sz="1600" i="1" dirty="0">
                <a:solidFill>
                  <a:schemeClr val="bg1">
                    <a:lumMod val="65000"/>
                  </a:schemeClr>
                </a:solidFill>
                <a:latin typeface="Comic Sans MS" pitchFamily="66" charset="0"/>
              </a:rPr>
              <a:t>             </a:t>
            </a:r>
            <a:r>
              <a:rPr lang="en-US" sz="1600" b="1" i="1" dirty="0">
                <a:solidFill>
                  <a:schemeClr val="bg1">
                    <a:lumMod val="65000"/>
                  </a:schemeClr>
                </a:solidFill>
                <a:latin typeface="Comic Sans MS" pitchFamily="66" charset="0"/>
              </a:rPr>
              <a:t> </a:t>
            </a:r>
            <a:endParaRPr lang="en-US" sz="1600" i="1" dirty="0">
              <a:solidFill>
                <a:schemeClr val="bg1">
                  <a:lumMod val="65000"/>
                </a:schemeClr>
              </a:solidFill>
              <a:latin typeface="Comic Sans MS" pitchFamily="66" charset="0"/>
            </a:endParaRPr>
          </a:p>
        </p:txBody>
      </p:sp>
      <p:sp>
        <p:nvSpPr>
          <p:cNvPr id="12291" name="Rectangle 9"/>
          <p:cNvSpPr>
            <a:spLocks noChangeArrowheads="1"/>
          </p:cNvSpPr>
          <p:nvPr/>
        </p:nvSpPr>
        <p:spPr bwMode="auto">
          <a:xfrm>
            <a:off x="381000" y="1981200"/>
            <a:ext cx="304800" cy="304800"/>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92" name="Rectangle 10"/>
          <p:cNvSpPr>
            <a:spLocks noChangeArrowheads="1"/>
          </p:cNvSpPr>
          <p:nvPr/>
        </p:nvSpPr>
        <p:spPr bwMode="auto">
          <a:xfrm>
            <a:off x="1295400" y="1981200"/>
            <a:ext cx="304800" cy="304800"/>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93" name="Rectangle 11"/>
          <p:cNvSpPr>
            <a:spLocks noChangeArrowheads="1"/>
          </p:cNvSpPr>
          <p:nvPr/>
        </p:nvSpPr>
        <p:spPr bwMode="auto">
          <a:xfrm>
            <a:off x="2743200" y="1981200"/>
            <a:ext cx="304800" cy="304800"/>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94" name="Text Box 15"/>
          <p:cNvSpPr txBox="1">
            <a:spLocks noChangeArrowheads="1"/>
          </p:cNvSpPr>
          <p:nvPr/>
        </p:nvSpPr>
        <p:spPr bwMode="auto">
          <a:xfrm>
            <a:off x="28575" y="6613525"/>
            <a:ext cx="44958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1000">
                <a:latin typeface="Comic Sans MS" pitchFamily="66" charset="0"/>
              </a:rPr>
              <a:t>Image: Source unknown</a:t>
            </a:r>
            <a:r>
              <a:rPr lang="en-US" sz="1000"/>
              <a:t>.</a:t>
            </a:r>
            <a:endParaRPr lang="en-US" sz="1000" i="1"/>
          </a:p>
        </p:txBody>
      </p:sp>
      <p:pic>
        <p:nvPicPr>
          <p:cNvPr id="12295" name="Picture 13" descr="SimpleViralReplicationUnknow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6563" y="1524000"/>
            <a:ext cx="4135437" cy="4673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4" name="Rectangle 3"/>
          <p:cNvSpPr/>
          <p:nvPr/>
        </p:nvSpPr>
        <p:spPr>
          <a:xfrm>
            <a:off x="1181100" y="1943100"/>
            <a:ext cx="304800" cy="381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3" name="Rectangle 12"/>
          <p:cNvSpPr/>
          <p:nvPr/>
        </p:nvSpPr>
        <p:spPr>
          <a:xfrm>
            <a:off x="1895475" y="3422650"/>
            <a:ext cx="304800" cy="381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4" name="Rectangle 13"/>
          <p:cNvSpPr/>
          <p:nvPr/>
        </p:nvSpPr>
        <p:spPr>
          <a:xfrm>
            <a:off x="1295400" y="4498975"/>
            <a:ext cx="381000" cy="23495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2299" name="Rectangle 8"/>
          <p:cNvSpPr>
            <a:spLocks noChangeArrowheads="1"/>
          </p:cNvSpPr>
          <p:nvPr/>
        </p:nvSpPr>
        <p:spPr bwMode="auto">
          <a:xfrm>
            <a:off x="457200" y="228600"/>
            <a:ext cx="822960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en-US" sz="3200" b="1">
                <a:solidFill>
                  <a:srgbClr val="008000"/>
                </a:solidFill>
                <a:latin typeface="Comic Sans MS" pitchFamily="66" charset="0"/>
              </a:rPr>
              <a:t>How Do Viruses Reproduce?</a:t>
            </a:r>
          </a:p>
        </p:txBody>
      </p:sp>
      <p:sp>
        <p:nvSpPr>
          <p:cNvPr id="12300" name="Text Box 5"/>
          <p:cNvSpPr txBox="1">
            <a:spLocks noChangeArrowheads="1"/>
          </p:cNvSpPr>
          <p:nvPr/>
        </p:nvSpPr>
        <p:spPr bwMode="auto">
          <a:xfrm>
            <a:off x="4572000" y="6599238"/>
            <a:ext cx="45720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1000">
                <a:latin typeface="Comic Sans MS" pitchFamily="66" charset="0"/>
              </a:rPr>
              <a:t>From the  </a:t>
            </a:r>
            <a:r>
              <a:rPr lang="en-US" sz="1000">
                <a:latin typeface="Comic Sans MS" pitchFamily="66" charset="0"/>
                <a:hlinkClick r:id="rId4"/>
              </a:rPr>
              <a:t>Virtual Microbiology Classroom</a:t>
            </a:r>
            <a:r>
              <a:rPr lang="en-US" sz="1000">
                <a:latin typeface="Comic Sans MS" pitchFamily="66" charset="0"/>
              </a:rPr>
              <a:t> on </a:t>
            </a:r>
            <a:r>
              <a:rPr lang="en-US" sz="1000">
                <a:latin typeface="Comic Sans MS" pitchFamily="66" charset="0"/>
                <a:hlinkClick r:id="rId5"/>
              </a:rPr>
              <a:t>ScienceProfOnline.com</a:t>
            </a:r>
            <a:endParaRPr lang="en-US" sz="1000">
              <a:latin typeface="Comic Sans MS" pitchFamily="66"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Text Box 10"/>
          <p:cNvSpPr txBox="1">
            <a:spLocks noChangeArrowheads="1"/>
          </p:cNvSpPr>
          <p:nvPr/>
        </p:nvSpPr>
        <p:spPr bwMode="auto">
          <a:xfrm>
            <a:off x="311150" y="304800"/>
            <a:ext cx="8640763" cy="830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ts val="600"/>
              </a:spcBef>
            </a:pPr>
            <a:r>
              <a:rPr lang="en-US" sz="2400" b="1" dirty="0">
                <a:latin typeface="Comic Sans MS" pitchFamily="66" charset="0"/>
              </a:rPr>
              <a:t>3. </a:t>
            </a:r>
            <a:r>
              <a:rPr lang="en-US" sz="2400" dirty="0">
                <a:latin typeface="Comic Sans MS" pitchFamily="66" charset="0"/>
              </a:rPr>
              <a:t>How does the infecting </a:t>
            </a:r>
            <a:r>
              <a:rPr lang="en-US" sz="2400" b="1" dirty="0">
                <a:latin typeface="Comic Sans MS" pitchFamily="66" charset="0"/>
                <a:hlinkClick r:id="rId3"/>
              </a:rPr>
              <a:t>virus</a:t>
            </a:r>
            <a:r>
              <a:rPr lang="en-US" sz="2400" dirty="0">
                <a:latin typeface="Comic Sans MS" pitchFamily="66" charset="0"/>
              </a:rPr>
              <a:t> trick the host into manufacturing more viruses? </a:t>
            </a:r>
          </a:p>
        </p:txBody>
      </p:sp>
      <p:sp>
        <p:nvSpPr>
          <p:cNvPr id="2" name="TextBox 1"/>
          <p:cNvSpPr txBox="1"/>
          <p:nvPr/>
        </p:nvSpPr>
        <p:spPr>
          <a:xfrm>
            <a:off x="6477000" y="1143000"/>
            <a:ext cx="2362200" cy="5109091"/>
          </a:xfrm>
          <a:prstGeom prst="rect">
            <a:avLst/>
          </a:prstGeom>
          <a:noFill/>
        </p:spPr>
        <p:txBody>
          <a:bodyPr>
            <a:spAutoFit/>
          </a:bodyPr>
          <a:lstStyle/>
          <a:p>
            <a:pPr marL="285750" indent="-285750">
              <a:buFont typeface="Arial" pitchFamily="34" charset="0"/>
              <a:buChar char="•"/>
              <a:defRPr/>
            </a:pPr>
            <a:r>
              <a:rPr lang="en-US" sz="1400" dirty="0">
                <a:latin typeface="Comic Sans MS" pitchFamily="66" charset="0"/>
              </a:rPr>
              <a:t>Host cell reads viral genetic instructions and manufactures raw materials needed to build copies of new viruses.</a:t>
            </a:r>
          </a:p>
          <a:p>
            <a:pPr>
              <a:defRPr/>
            </a:pPr>
            <a:endParaRPr lang="en-US" sz="1400" dirty="0">
              <a:latin typeface="Comic Sans MS" pitchFamily="66" charset="0"/>
            </a:endParaRPr>
          </a:p>
          <a:p>
            <a:pPr marL="285750" indent="-285750">
              <a:buFont typeface="Arial" pitchFamily="34" charset="0"/>
              <a:buChar char="•"/>
              <a:defRPr/>
            </a:pPr>
            <a:r>
              <a:rPr lang="en-US" sz="1400" dirty="0">
                <a:latin typeface="Comic Sans MS" pitchFamily="66" charset="0"/>
              </a:rPr>
              <a:t>The viral parts and pieces self-assemble.</a:t>
            </a:r>
          </a:p>
          <a:p>
            <a:pPr marL="285750" indent="-285750">
              <a:buFont typeface="Arial" pitchFamily="34" charset="0"/>
              <a:buChar char="•"/>
              <a:defRPr/>
            </a:pPr>
            <a:endParaRPr lang="en-US" sz="1400" dirty="0">
              <a:latin typeface="Comic Sans MS" pitchFamily="66" charset="0"/>
            </a:endParaRPr>
          </a:p>
          <a:p>
            <a:pPr marL="285750" indent="-285750">
              <a:buFont typeface="Arial" pitchFamily="34" charset="0"/>
              <a:buChar char="•"/>
              <a:defRPr/>
            </a:pPr>
            <a:r>
              <a:rPr lang="en-US" sz="1600" b="1" dirty="0" smtClean="0">
                <a:solidFill>
                  <a:srgbClr val="FF0000"/>
                </a:solidFill>
                <a:latin typeface="Comic Sans MS" pitchFamily="66" charset="0"/>
              </a:rPr>
              <a:t>Q</a:t>
            </a:r>
            <a:r>
              <a:rPr lang="en-US" sz="1400" b="1" dirty="0">
                <a:latin typeface="Comic Sans MS" pitchFamily="66" charset="0"/>
              </a:rPr>
              <a:t>: </a:t>
            </a:r>
            <a:r>
              <a:rPr lang="en-US" sz="1400" dirty="0">
                <a:latin typeface="Comic Sans MS" pitchFamily="66" charset="0"/>
              </a:rPr>
              <a:t>What process is  required for host to make more genetic material for new </a:t>
            </a:r>
            <a:r>
              <a:rPr lang="en-US" sz="1400" b="1" dirty="0">
                <a:latin typeface="Comic Sans MS" pitchFamily="66" charset="0"/>
                <a:hlinkClick r:id="rId4"/>
              </a:rPr>
              <a:t>DNA</a:t>
            </a:r>
            <a:r>
              <a:rPr lang="en-US" sz="1400" b="1" dirty="0">
                <a:latin typeface="Comic Sans MS" pitchFamily="66" charset="0"/>
              </a:rPr>
              <a:t> viruses</a:t>
            </a:r>
            <a:r>
              <a:rPr lang="en-US" sz="1400" dirty="0">
                <a:latin typeface="Comic Sans MS" pitchFamily="66" charset="0"/>
              </a:rPr>
              <a:t>?</a:t>
            </a:r>
          </a:p>
          <a:p>
            <a:pPr marL="285750" indent="-285750">
              <a:buFont typeface="Arial" pitchFamily="34" charset="0"/>
              <a:buChar char="•"/>
              <a:defRPr/>
            </a:pPr>
            <a:endParaRPr lang="en-US" sz="1400" dirty="0">
              <a:latin typeface="Comic Sans MS" pitchFamily="66" charset="0"/>
            </a:endParaRPr>
          </a:p>
          <a:p>
            <a:pPr marL="285750" indent="-285750">
              <a:buFont typeface="Arial" pitchFamily="34" charset="0"/>
              <a:buChar char="•"/>
              <a:defRPr/>
            </a:pPr>
            <a:r>
              <a:rPr lang="en-US" sz="1600" b="1" dirty="0">
                <a:solidFill>
                  <a:srgbClr val="FF0000"/>
                </a:solidFill>
                <a:latin typeface="Comic Sans MS" pitchFamily="66" charset="0"/>
              </a:rPr>
              <a:t>Q</a:t>
            </a:r>
            <a:r>
              <a:rPr lang="en-US" sz="1400" b="1" dirty="0">
                <a:latin typeface="Comic Sans MS" pitchFamily="66" charset="0"/>
              </a:rPr>
              <a:t>: </a:t>
            </a:r>
            <a:r>
              <a:rPr lang="en-US" sz="1400" dirty="0">
                <a:latin typeface="Comic Sans MS" pitchFamily="66" charset="0"/>
              </a:rPr>
              <a:t>What processes are required for cell to produce viral </a:t>
            </a:r>
            <a:r>
              <a:rPr lang="en-US" sz="1400" b="1" dirty="0">
                <a:latin typeface="Comic Sans MS" pitchFamily="66" charset="0"/>
                <a:hlinkClick r:id="rId5"/>
              </a:rPr>
              <a:t>proteins</a:t>
            </a:r>
            <a:r>
              <a:rPr lang="en-US" sz="1400" dirty="0">
                <a:latin typeface="Comic Sans MS" pitchFamily="66" charset="0"/>
              </a:rPr>
              <a:t> to function as capsids and envelope proteins for new viruses? </a:t>
            </a:r>
            <a:endParaRPr lang="en-US" sz="1100" dirty="0">
              <a:latin typeface="Comic Sans MS" pitchFamily="66" charset="0"/>
            </a:endParaRPr>
          </a:p>
        </p:txBody>
      </p:sp>
      <p:pic>
        <p:nvPicPr>
          <p:cNvPr id="13316" name="Picture 13" descr="SimpleViralReplicationUnknown"/>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76288" y="1392238"/>
            <a:ext cx="4252912" cy="4806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3317" name="Text Box 15"/>
          <p:cNvSpPr txBox="1">
            <a:spLocks noChangeArrowheads="1"/>
          </p:cNvSpPr>
          <p:nvPr/>
        </p:nvSpPr>
        <p:spPr bwMode="auto">
          <a:xfrm>
            <a:off x="0" y="6613525"/>
            <a:ext cx="44958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1000">
                <a:latin typeface="Comic Sans MS" pitchFamily="66" charset="0"/>
              </a:rPr>
              <a:t>Image: Source unknown</a:t>
            </a:r>
            <a:r>
              <a:rPr lang="en-US" sz="1000"/>
              <a:t>.</a:t>
            </a:r>
            <a:endParaRPr lang="en-US" sz="1000" i="1"/>
          </a:p>
        </p:txBody>
      </p:sp>
      <p:sp>
        <p:nvSpPr>
          <p:cNvPr id="13318" name="Text Box 5"/>
          <p:cNvSpPr txBox="1">
            <a:spLocks noChangeArrowheads="1"/>
          </p:cNvSpPr>
          <p:nvPr/>
        </p:nvSpPr>
        <p:spPr bwMode="auto">
          <a:xfrm>
            <a:off x="4572000" y="6599238"/>
            <a:ext cx="45720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1000">
                <a:latin typeface="Comic Sans MS" pitchFamily="66" charset="0"/>
              </a:rPr>
              <a:t>From the  </a:t>
            </a:r>
            <a:r>
              <a:rPr lang="en-US" sz="1000">
                <a:latin typeface="Comic Sans MS" pitchFamily="66" charset="0"/>
                <a:hlinkClick r:id="rId7"/>
              </a:rPr>
              <a:t>Virtual Microbiology Classroom</a:t>
            </a:r>
            <a:r>
              <a:rPr lang="en-US" sz="1000">
                <a:latin typeface="Comic Sans MS" pitchFamily="66" charset="0"/>
              </a:rPr>
              <a:t> on </a:t>
            </a:r>
            <a:r>
              <a:rPr lang="en-US" sz="1000">
                <a:latin typeface="Comic Sans MS" pitchFamily="66" charset="0"/>
                <a:hlinkClick r:id="rId8"/>
              </a:rPr>
              <a:t>ScienceProfOnline.com</a:t>
            </a:r>
            <a:endParaRPr lang="en-US" sz="1000">
              <a:latin typeface="Comic Sans MS" pitchFamily="66" charset="0"/>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ChangeArrowheads="1"/>
          </p:cNvSpPr>
          <p:nvPr/>
        </p:nvSpPr>
        <p:spPr bwMode="auto">
          <a:xfrm>
            <a:off x="4722813" y="1676400"/>
            <a:ext cx="4116387" cy="4000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marL="838200" indent="-838200">
              <a:defRPr/>
            </a:pPr>
            <a:r>
              <a:rPr lang="en-US" sz="2400" b="1" dirty="0">
                <a:solidFill>
                  <a:srgbClr val="00CC99"/>
                </a:solidFill>
                <a:latin typeface="Comic Sans MS" pitchFamily="66" charset="0"/>
              </a:rPr>
              <a:t>Four basic steps: </a:t>
            </a:r>
          </a:p>
          <a:p>
            <a:pPr marL="838200" indent="-838200">
              <a:defRPr/>
            </a:pPr>
            <a:endParaRPr lang="en-US" sz="2000" b="1" dirty="0">
              <a:solidFill>
                <a:srgbClr val="00CC99"/>
              </a:solidFill>
              <a:latin typeface="Comic Sans MS" pitchFamily="66" charset="0"/>
            </a:endParaRPr>
          </a:p>
          <a:p>
            <a:pPr marL="838200" indent="-838200">
              <a:defRPr/>
            </a:pPr>
            <a:endParaRPr lang="en-US" sz="1600" b="1" dirty="0">
              <a:solidFill>
                <a:schemeClr val="tx2"/>
              </a:solidFill>
              <a:latin typeface="Comic Sans MS" pitchFamily="66" charset="0"/>
            </a:endParaRPr>
          </a:p>
          <a:p>
            <a:pPr marL="838200" indent="-838200">
              <a:defRPr/>
            </a:pPr>
            <a:r>
              <a:rPr lang="en-US" dirty="0">
                <a:solidFill>
                  <a:schemeClr val="bg1">
                    <a:lumMod val="65000"/>
                  </a:schemeClr>
                </a:solidFill>
                <a:latin typeface="Comic Sans MS" pitchFamily="66" charset="0"/>
              </a:rPr>
              <a:t>1. Recognize &amp; attach to host cell.</a:t>
            </a:r>
          </a:p>
          <a:p>
            <a:pPr marL="838200" indent="-838200">
              <a:defRPr/>
            </a:pPr>
            <a:endParaRPr lang="en-US" dirty="0">
              <a:solidFill>
                <a:schemeClr val="bg1">
                  <a:lumMod val="65000"/>
                </a:schemeClr>
              </a:solidFill>
              <a:latin typeface="Comic Sans MS" pitchFamily="66" charset="0"/>
            </a:endParaRPr>
          </a:p>
          <a:p>
            <a:pPr marL="838200" indent="-838200">
              <a:defRPr/>
            </a:pPr>
            <a:r>
              <a:rPr lang="en-US" dirty="0">
                <a:solidFill>
                  <a:schemeClr val="bg1">
                    <a:lumMod val="65000"/>
                  </a:schemeClr>
                </a:solidFill>
                <a:latin typeface="Comic Sans MS" pitchFamily="66" charset="0"/>
              </a:rPr>
              <a:t>2. Infect </a:t>
            </a:r>
            <a:r>
              <a:rPr lang="en-US" sz="1400" dirty="0">
                <a:solidFill>
                  <a:schemeClr val="bg1">
                    <a:lumMod val="65000"/>
                  </a:schemeClr>
                </a:solidFill>
                <a:latin typeface="Comic Sans MS" pitchFamily="66" charset="0"/>
              </a:rPr>
              <a:t>(get inside) </a:t>
            </a:r>
            <a:r>
              <a:rPr lang="en-US" dirty="0">
                <a:solidFill>
                  <a:schemeClr val="bg1">
                    <a:lumMod val="65000"/>
                  </a:schemeClr>
                </a:solidFill>
                <a:latin typeface="Comic Sans MS" pitchFamily="66" charset="0"/>
              </a:rPr>
              <a:t>host cell.</a:t>
            </a:r>
          </a:p>
          <a:p>
            <a:pPr marL="838200" indent="-838200">
              <a:defRPr/>
            </a:pPr>
            <a:endParaRPr lang="en-US" dirty="0">
              <a:solidFill>
                <a:schemeClr val="tx2"/>
              </a:solidFill>
              <a:latin typeface="Comic Sans MS" pitchFamily="66" charset="0"/>
            </a:endParaRPr>
          </a:p>
          <a:p>
            <a:pPr marL="838200" indent="-838200">
              <a:defRPr/>
            </a:pPr>
            <a:r>
              <a:rPr lang="en-US" dirty="0">
                <a:solidFill>
                  <a:schemeClr val="bg1">
                    <a:lumMod val="65000"/>
                  </a:schemeClr>
                </a:solidFill>
                <a:latin typeface="Comic Sans MS" pitchFamily="66" charset="0"/>
              </a:rPr>
              <a:t>3. Force cell to manufacture viruses.</a:t>
            </a:r>
          </a:p>
          <a:p>
            <a:pPr marL="838200" indent="-838200">
              <a:defRPr/>
            </a:pPr>
            <a:endParaRPr lang="en-US" dirty="0">
              <a:latin typeface="Comic Sans MS" pitchFamily="66" charset="0"/>
            </a:endParaRPr>
          </a:p>
          <a:p>
            <a:pPr marL="838200" indent="-838200">
              <a:defRPr/>
            </a:pPr>
            <a:r>
              <a:rPr lang="en-US" dirty="0">
                <a:latin typeface="Comic Sans MS" pitchFamily="66" charset="0"/>
              </a:rPr>
              <a:t>4.  New viruses exit the host cell</a:t>
            </a:r>
            <a:r>
              <a:rPr lang="en-US" dirty="0">
                <a:solidFill>
                  <a:schemeClr val="bg1">
                    <a:lumMod val="65000"/>
                  </a:schemeClr>
                </a:solidFill>
                <a:latin typeface="Comic Sans MS" pitchFamily="66" charset="0"/>
              </a:rPr>
              <a:t>.</a:t>
            </a:r>
          </a:p>
          <a:p>
            <a:pPr marL="838200" indent="-838200">
              <a:defRPr/>
            </a:pPr>
            <a:endParaRPr lang="en-US" sz="1600" dirty="0">
              <a:solidFill>
                <a:schemeClr val="bg1">
                  <a:lumMod val="65000"/>
                </a:schemeClr>
              </a:solidFill>
              <a:latin typeface="Comic Sans MS" pitchFamily="66" charset="0"/>
            </a:endParaRPr>
          </a:p>
          <a:p>
            <a:pPr marL="838200" indent="-838200">
              <a:defRPr/>
            </a:pPr>
            <a:r>
              <a:rPr lang="en-US" sz="1600" i="1" dirty="0">
                <a:solidFill>
                  <a:schemeClr val="bg1">
                    <a:lumMod val="65000"/>
                  </a:schemeClr>
                </a:solidFill>
                <a:latin typeface="Comic Sans MS" pitchFamily="66" charset="0"/>
              </a:rPr>
              <a:t>             </a:t>
            </a:r>
            <a:r>
              <a:rPr lang="en-US" sz="1600" b="1" i="1" dirty="0">
                <a:solidFill>
                  <a:schemeClr val="bg1">
                    <a:lumMod val="65000"/>
                  </a:schemeClr>
                </a:solidFill>
                <a:latin typeface="Comic Sans MS" pitchFamily="66" charset="0"/>
              </a:rPr>
              <a:t> </a:t>
            </a:r>
            <a:endParaRPr lang="en-US" sz="1600" i="1" dirty="0">
              <a:solidFill>
                <a:schemeClr val="bg1">
                  <a:lumMod val="65000"/>
                </a:schemeClr>
              </a:solidFill>
              <a:latin typeface="Comic Sans MS" pitchFamily="66" charset="0"/>
            </a:endParaRPr>
          </a:p>
        </p:txBody>
      </p:sp>
      <p:sp>
        <p:nvSpPr>
          <p:cNvPr id="14339" name="Rectangle 9"/>
          <p:cNvSpPr>
            <a:spLocks noChangeArrowheads="1"/>
          </p:cNvSpPr>
          <p:nvPr/>
        </p:nvSpPr>
        <p:spPr bwMode="auto">
          <a:xfrm>
            <a:off x="381000" y="1981200"/>
            <a:ext cx="304800" cy="304800"/>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340" name="Rectangle 10"/>
          <p:cNvSpPr>
            <a:spLocks noChangeArrowheads="1"/>
          </p:cNvSpPr>
          <p:nvPr/>
        </p:nvSpPr>
        <p:spPr bwMode="auto">
          <a:xfrm>
            <a:off x="1295400" y="1981200"/>
            <a:ext cx="304800" cy="304800"/>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341" name="Rectangle 11"/>
          <p:cNvSpPr>
            <a:spLocks noChangeArrowheads="1"/>
          </p:cNvSpPr>
          <p:nvPr/>
        </p:nvSpPr>
        <p:spPr bwMode="auto">
          <a:xfrm>
            <a:off x="2743200" y="1981200"/>
            <a:ext cx="304800" cy="304800"/>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342" name="Text Box 15"/>
          <p:cNvSpPr txBox="1">
            <a:spLocks noChangeArrowheads="1"/>
          </p:cNvSpPr>
          <p:nvPr/>
        </p:nvSpPr>
        <p:spPr bwMode="auto">
          <a:xfrm>
            <a:off x="0" y="6613525"/>
            <a:ext cx="44958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1000">
                <a:latin typeface="Comic Sans MS" pitchFamily="66" charset="0"/>
              </a:rPr>
              <a:t>Image: Source unknown</a:t>
            </a:r>
            <a:r>
              <a:rPr lang="en-US" sz="1000"/>
              <a:t>.</a:t>
            </a:r>
            <a:endParaRPr lang="en-US" sz="1000" i="1"/>
          </a:p>
        </p:txBody>
      </p:sp>
      <p:pic>
        <p:nvPicPr>
          <p:cNvPr id="14343" name="Picture 13" descr="SimpleViralReplicationUnknow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6563" y="1524000"/>
            <a:ext cx="4135437" cy="4673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4" name="Rectangle 3"/>
          <p:cNvSpPr/>
          <p:nvPr/>
        </p:nvSpPr>
        <p:spPr>
          <a:xfrm>
            <a:off x="1181100" y="1943100"/>
            <a:ext cx="304800" cy="381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3" name="Rectangle 12"/>
          <p:cNvSpPr/>
          <p:nvPr/>
        </p:nvSpPr>
        <p:spPr>
          <a:xfrm>
            <a:off x="1895475" y="3422650"/>
            <a:ext cx="304800" cy="381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4" name="Rectangle 13"/>
          <p:cNvSpPr/>
          <p:nvPr/>
        </p:nvSpPr>
        <p:spPr>
          <a:xfrm>
            <a:off x="1295400" y="4498975"/>
            <a:ext cx="381000" cy="23495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4347" name="Rectangle 8"/>
          <p:cNvSpPr>
            <a:spLocks noChangeArrowheads="1"/>
          </p:cNvSpPr>
          <p:nvPr/>
        </p:nvSpPr>
        <p:spPr bwMode="auto">
          <a:xfrm>
            <a:off x="457200" y="228600"/>
            <a:ext cx="822960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en-US" sz="3200" b="1">
                <a:solidFill>
                  <a:srgbClr val="008000"/>
                </a:solidFill>
                <a:latin typeface="Comic Sans MS" pitchFamily="66" charset="0"/>
              </a:rPr>
              <a:t>How Do Viruses Reproduce?</a:t>
            </a:r>
          </a:p>
        </p:txBody>
      </p:sp>
      <p:sp>
        <p:nvSpPr>
          <p:cNvPr id="14348" name="Text Box 5"/>
          <p:cNvSpPr txBox="1">
            <a:spLocks noChangeArrowheads="1"/>
          </p:cNvSpPr>
          <p:nvPr/>
        </p:nvSpPr>
        <p:spPr bwMode="auto">
          <a:xfrm>
            <a:off x="4572000" y="6599238"/>
            <a:ext cx="45720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1000">
                <a:latin typeface="Comic Sans MS" pitchFamily="66" charset="0"/>
              </a:rPr>
              <a:t>From the  </a:t>
            </a:r>
            <a:r>
              <a:rPr lang="en-US" sz="1000">
                <a:latin typeface="Comic Sans MS" pitchFamily="66" charset="0"/>
                <a:hlinkClick r:id="rId4"/>
              </a:rPr>
              <a:t>Virtual Microbiology Classroom</a:t>
            </a:r>
            <a:r>
              <a:rPr lang="en-US" sz="1000">
                <a:latin typeface="Comic Sans MS" pitchFamily="66" charset="0"/>
              </a:rPr>
              <a:t> on </a:t>
            </a:r>
            <a:r>
              <a:rPr lang="en-US" sz="1000">
                <a:latin typeface="Comic Sans MS" pitchFamily="66" charset="0"/>
                <a:hlinkClick r:id="rId5"/>
              </a:rPr>
              <a:t>ScienceProfOnline.com</a:t>
            </a:r>
            <a:endParaRPr lang="en-US" sz="1000">
              <a:latin typeface="Comic Sans MS" pitchFamily="66"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p:cNvSpPr>
            <a:spLocks noGrp="1" noChangeArrowheads="1"/>
          </p:cNvSpPr>
          <p:nvPr>
            <p:ph type="body" sz="half" idx="1"/>
          </p:nvPr>
        </p:nvSpPr>
        <p:spPr>
          <a:xfrm>
            <a:off x="381000" y="1600200"/>
            <a:ext cx="3505200" cy="4648200"/>
          </a:xfrm>
        </p:spPr>
        <p:txBody>
          <a:bodyPr/>
          <a:lstStyle/>
          <a:p>
            <a:pPr lvl="1" eaLnBrk="1" hangingPunct="1">
              <a:lnSpc>
                <a:spcPct val="90000"/>
              </a:lnSpc>
              <a:buFont typeface="Arial" pitchFamily="34" charset="0"/>
              <a:buChar char="•"/>
              <a:defRPr/>
            </a:pPr>
            <a:endParaRPr lang="en-US" sz="1600" dirty="0" smtClean="0">
              <a:latin typeface="Comic Sans MS" pitchFamily="66" charset="0"/>
            </a:endParaRPr>
          </a:p>
          <a:p>
            <a:pPr lvl="1" eaLnBrk="1" hangingPunct="1">
              <a:lnSpc>
                <a:spcPct val="90000"/>
              </a:lnSpc>
              <a:buFont typeface="Arial" pitchFamily="34" charset="0"/>
              <a:buChar char="•"/>
              <a:defRPr/>
            </a:pPr>
            <a:r>
              <a:rPr lang="en-US" sz="1600" dirty="0">
                <a:latin typeface="Comic Sans MS" pitchFamily="66" charset="0"/>
              </a:rPr>
              <a:t>M</a:t>
            </a:r>
            <a:r>
              <a:rPr lang="en-US" sz="1600" dirty="0" smtClean="0">
                <a:latin typeface="Comic Sans MS" pitchFamily="66" charset="0"/>
              </a:rPr>
              <a:t>ost commonly released through cell</a:t>
            </a:r>
            <a:r>
              <a:rPr lang="en-US" sz="1600" dirty="0" smtClean="0">
                <a:solidFill>
                  <a:schemeClr val="tx1">
                    <a:lumMod val="65000"/>
                    <a:lumOff val="35000"/>
                  </a:schemeClr>
                </a:solidFill>
                <a:latin typeface="Comic Sans MS" pitchFamily="66" charset="0"/>
              </a:rPr>
              <a:t> </a:t>
            </a:r>
            <a:r>
              <a:rPr lang="en-US" sz="1800" b="1" dirty="0" err="1" smtClean="0">
                <a:solidFill>
                  <a:schemeClr val="tx1">
                    <a:lumMod val="65000"/>
                    <a:lumOff val="35000"/>
                  </a:schemeClr>
                </a:solidFill>
                <a:latin typeface="Comic Sans MS" pitchFamily="66" charset="0"/>
              </a:rPr>
              <a:t>lysis</a:t>
            </a:r>
            <a:r>
              <a:rPr lang="en-US" sz="1600" dirty="0" smtClean="0">
                <a:latin typeface="Comic Sans MS" pitchFamily="66" charset="0"/>
              </a:rPr>
              <a:t>.</a:t>
            </a:r>
          </a:p>
          <a:p>
            <a:pPr lvl="1" eaLnBrk="1" hangingPunct="1">
              <a:lnSpc>
                <a:spcPct val="90000"/>
              </a:lnSpc>
              <a:buFont typeface="Arial" pitchFamily="34" charset="0"/>
              <a:buChar char="•"/>
              <a:defRPr/>
            </a:pPr>
            <a:endParaRPr lang="en-US" sz="1600" dirty="0" smtClean="0">
              <a:latin typeface="Comic Sans MS" pitchFamily="66" charset="0"/>
            </a:endParaRPr>
          </a:p>
          <a:p>
            <a:pPr lvl="1" eaLnBrk="1" hangingPunct="1">
              <a:lnSpc>
                <a:spcPct val="90000"/>
              </a:lnSpc>
              <a:buFont typeface="Arial" pitchFamily="34" charset="0"/>
              <a:buChar char="•"/>
              <a:defRPr/>
            </a:pPr>
            <a:endParaRPr lang="en-US" sz="1600" dirty="0" smtClean="0">
              <a:latin typeface="Comic Sans MS" pitchFamily="66" charset="0"/>
            </a:endParaRPr>
          </a:p>
          <a:p>
            <a:pPr lvl="1" eaLnBrk="1" hangingPunct="1">
              <a:lnSpc>
                <a:spcPct val="90000"/>
              </a:lnSpc>
              <a:buFont typeface="Arial" pitchFamily="34" charset="0"/>
              <a:buChar char="•"/>
              <a:defRPr/>
            </a:pPr>
            <a:r>
              <a:rPr lang="en-US" sz="1600" b="1" dirty="0">
                <a:latin typeface="Comic Sans MS" pitchFamily="66" charset="0"/>
                <a:hlinkClick r:id="rId3"/>
              </a:rPr>
              <a:t>E</a:t>
            </a:r>
            <a:r>
              <a:rPr lang="en-US" sz="1600" b="1" dirty="0" smtClean="0">
                <a:latin typeface="Comic Sans MS" pitchFamily="66" charset="0"/>
                <a:hlinkClick r:id="rId3"/>
              </a:rPr>
              <a:t>nzyme</a:t>
            </a:r>
            <a:r>
              <a:rPr lang="en-US" sz="1600" dirty="0" smtClean="0">
                <a:latin typeface="Comic Sans MS" pitchFamily="66" charset="0"/>
              </a:rPr>
              <a:t> called </a:t>
            </a:r>
            <a:r>
              <a:rPr lang="en-US" sz="1600" dirty="0" err="1" smtClean="0">
                <a:latin typeface="Comic Sans MS" pitchFamily="66" charset="0"/>
              </a:rPr>
              <a:t>endolysin</a:t>
            </a:r>
            <a:r>
              <a:rPr lang="en-US" sz="1600" dirty="0" smtClean="0">
                <a:latin typeface="Comic Sans MS" pitchFamily="66" charset="0"/>
              </a:rPr>
              <a:t>, is coded for in the viral </a:t>
            </a:r>
            <a:r>
              <a:rPr lang="en-US" sz="1600" b="1" dirty="0" smtClean="0">
                <a:latin typeface="Comic Sans MS" pitchFamily="66" charset="0"/>
                <a:hlinkClick r:id="rId4"/>
              </a:rPr>
              <a:t>nucleic acid</a:t>
            </a:r>
            <a:r>
              <a:rPr lang="en-US" sz="1600" b="1" dirty="0" smtClean="0">
                <a:latin typeface="Comic Sans MS" pitchFamily="66" charset="0"/>
              </a:rPr>
              <a:t> </a:t>
            </a:r>
            <a:r>
              <a:rPr lang="en-US" sz="1600" dirty="0" smtClean="0">
                <a:latin typeface="Comic Sans MS" pitchFamily="66" charset="0"/>
              </a:rPr>
              <a:t>of lytic phages. </a:t>
            </a:r>
          </a:p>
          <a:p>
            <a:pPr lvl="1" eaLnBrk="1" hangingPunct="1">
              <a:lnSpc>
                <a:spcPct val="90000"/>
              </a:lnSpc>
              <a:buFont typeface="Arial" pitchFamily="34" charset="0"/>
              <a:buChar char="•"/>
              <a:defRPr/>
            </a:pPr>
            <a:endParaRPr lang="en-US" sz="1600" dirty="0" smtClean="0">
              <a:latin typeface="Comic Sans MS" pitchFamily="66" charset="0"/>
            </a:endParaRPr>
          </a:p>
          <a:p>
            <a:pPr lvl="1" eaLnBrk="1" hangingPunct="1">
              <a:lnSpc>
                <a:spcPct val="90000"/>
              </a:lnSpc>
              <a:buFont typeface="Arial" pitchFamily="34" charset="0"/>
              <a:buChar char="•"/>
              <a:defRPr/>
            </a:pPr>
            <a:endParaRPr lang="en-US" sz="1600" dirty="0">
              <a:latin typeface="Comic Sans MS" pitchFamily="66" charset="0"/>
            </a:endParaRPr>
          </a:p>
          <a:p>
            <a:pPr lvl="1" eaLnBrk="1" hangingPunct="1">
              <a:lnSpc>
                <a:spcPct val="90000"/>
              </a:lnSpc>
              <a:buFont typeface="Arial" pitchFamily="34" charset="0"/>
              <a:buChar char="•"/>
              <a:defRPr/>
            </a:pPr>
            <a:r>
              <a:rPr lang="en-US" sz="1600" dirty="0" err="1" smtClean="0">
                <a:latin typeface="Comic Sans MS" pitchFamily="66" charset="0"/>
              </a:rPr>
              <a:t>Endolysin</a:t>
            </a:r>
            <a:r>
              <a:rPr lang="en-US" sz="1600" dirty="0" smtClean="0">
                <a:latin typeface="Comic Sans MS" pitchFamily="66" charset="0"/>
              </a:rPr>
              <a:t> attacks and breaks down </a:t>
            </a:r>
            <a:r>
              <a:rPr lang="en-US" sz="1600" b="1" dirty="0" smtClean="0">
                <a:latin typeface="Comic Sans MS" pitchFamily="66" charset="0"/>
                <a:hlinkClick r:id="rId5"/>
              </a:rPr>
              <a:t>bacteria’s cell wall</a:t>
            </a:r>
            <a:r>
              <a:rPr lang="en-US" sz="1600" dirty="0" smtClean="0">
                <a:latin typeface="Comic Sans MS" pitchFamily="66" charset="0"/>
              </a:rPr>
              <a:t> peptidoglycan. </a:t>
            </a:r>
          </a:p>
          <a:p>
            <a:pPr lvl="1" eaLnBrk="1" hangingPunct="1">
              <a:lnSpc>
                <a:spcPct val="90000"/>
              </a:lnSpc>
              <a:buFont typeface="Arial" pitchFamily="34" charset="0"/>
              <a:buChar char="•"/>
              <a:defRPr/>
            </a:pPr>
            <a:endParaRPr lang="en-US" sz="1600" dirty="0" smtClean="0">
              <a:latin typeface="Comic Sans MS" pitchFamily="66" charset="0"/>
            </a:endParaRPr>
          </a:p>
          <a:p>
            <a:pPr lvl="1" eaLnBrk="1" hangingPunct="1">
              <a:lnSpc>
                <a:spcPct val="90000"/>
              </a:lnSpc>
              <a:buFont typeface="Arial" pitchFamily="34" charset="0"/>
              <a:buChar char="•"/>
              <a:defRPr/>
            </a:pPr>
            <a:endParaRPr lang="en-US" sz="1600" dirty="0">
              <a:latin typeface="Comic Sans MS" pitchFamily="66" charset="0"/>
            </a:endParaRPr>
          </a:p>
          <a:p>
            <a:pPr lvl="1" eaLnBrk="1" hangingPunct="1">
              <a:lnSpc>
                <a:spcPct val="90000"/>
              </a:lnSpc>
              <a:buFont typeface="Arial" pitchFamily="34" charset="0"/>
              <a:buChar char="•"/>
              <a:defRPr/>
            </a:pPr>
            <a:r>
              <a:rPr lang="en-US" sz="1600" dirty="0" smtClean="0">
                <a:latin typeface="Comic Sans MS" pitchFamily="66" charset="0"/>
              </a:rPr>
              <a:t>Infected bacterium is destroyed as a result.</a:t>
            </a:r>
          </a:p>
          <a:p>
            <a:pPr lvl="1" eaLnBrk="1" hangingPunct="1">
              <a:lnSpc>
                <a:spcPct val="90000"/>
              </a:lnSpc>
              <a:buFont typeface="Arial" pitchFamily="34" charset="0"/>
              <a:buChar char="•"/>
              <a:defRPr/>
            </a:pPr>
            <a:endParaRPr lang="en-US" sz="1600" dirty="0" smtClean="0">
              <a:latin typeface="Comic Sans MS" pitchFamily="66" charset="0"/>
            </a:endParaRPr>
          </a:p>
          <a:p>
            <a:pPr lvl="1" eaLnBrk="1" hangingPunct="1">
              <a:lnSpc>
                <a:spcPct val="90000"/>
              </a:lnSpc>
              <a:buFont typeface="Arial" pitchFamily="34" charset="0"/>
              <a:buChar char="•"/>
              <a:defRPr/>
            </a:pPr>
            <a:endParaRPr lang="en-US" sz="1600" dirty="0" smtClean="0">
              <a:latin typeface="Comic Sans MS" pitchFamily="66" charset="0"/>
            </a:endParaRPr>
          </a:p>
          <a:p>
            <a:pPr lvl="1" eaLnBrk="1" hangingPunct="1">
              <a:lnSpc>
                <a:spcPct val="90000"/>
              </a:lnSpc>
              <a:buFontTx/>
              <a:buNone/>
              <a:defRPr/>
            </a:pPr>
            <a:endParaRPr lang="en-US" sz="1050" i="1" dirty="0" smtClean="0"/>
          </a:p>
        </p:txBody>
      </p:sp>
      <p:sp>
        <p:nvSpPr>
          <p:cNvPr id="15363" name="Rectangle 7"/>
          <p:cNvSpPr txBox="1">
            <a:spLocks noChangeArrowheads="1"/>
          </p:cNvSpPr>
          <p:nvPr/>
        </p:nvSpPr>
        <p:spPr bwMode="auto">
          <a:xfrm>
            <a:off x="228600" y="609600"/>
            <a:ext cx="86868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2400" b="1" dirty="0">
                <a:latin typeface="Comic Sans MS" pitchFamily="66" charset="0"/>
              </a:rPr>
              <a:t>4a. </a:t>
            </a:r>
            <a:r>
              <a:rPr lang="en-US" sz="2400" dirty="0">
                <a:latin typeface="Comic Sans MS" pitchFamily="66" charset="0"/>
              </a:rPr>
              <a:t>How do new </a:t>
            </a:r>
            <a:r>
              <a:rPr lang="en-US" sz="2400" b="1" dirty="0">
                <a:latin typeface="Comic Sans MS" pitchFamily="66" charset="0"/>
                <a:hlinkClick r:id="rId6"/>
              </a:rPr>
              <a:t>phages</a:t>
            </a:r>
            <a:r>
              <a:rPr lang="en-US" sz="2400" dirty="0">
                <a:latin typeface="Comic Sans MS" pitchFamily="66" charset="0"/>
              </a:rPr>
              <a:t> exit host bacterium?</a:t>
            </a:r>
            <a:endParaRPr lang="en-US" sz="3600" i="1" dirty="0"/>
          </a:p>
        </p:txBody>
      </p:sp>
      <p:pic>
        <p:nvPicPr>
          <p:cNvPr id="15364" name="Content Placeholder 5"/>
          <p:cNvPicPr>
            <a:picLocks noGrp="1" noChangeAspect="1"/>
          </p:cNvPicPr>
          <p:nvPr>
            <p:ph sz="quarter" idx="2"/>
          </p:nvPr>
        </p:nvPicPr>
        <p:blipFill>
          <a:blip r:embed="rId7">
            <a:extLst>
              <a:ext uri="{28A0092B-C50C-407E-A947-70E740481C1C}">
                <a14:useLocalDpi xmlns:a14="http://schemas.microsoft.com/office/drawing/2010/main" val="0"/>
              </a:ext>
            </a:extLst>
          </a:blip>
          <a:srcRect/>
          <a:stretch>
            <a:fillRect/>
          </a:stretch>
        </p:blipFill>
        <p:spPr>
          <a:xfrm>
            <a:off x="4541838" y="1600200"/>
            <a:ext cx="4022725" cy="3810000"/>
          </a:xfrm>
        </p:spPr>
      </p:pic>
      <p:sp>
        <p:nvSpPr>
          <p:cNvPr id="7" name="Rectangle 6"/>
          <p:cNvSpPr/>
          <p:nvPr/>
        </p:nvSpPr>
        <p:spPr>
          <a:xfrm>
            <a:off x="4495800" y="1447800"/>
            <a:ext cx="2087563" cy="914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5366" name="Text Box 10"/>
          <p:cNvSpPr txBox="1">
            <a:spLocks noChangeArrowheads="1"/>
          </p:cNvSpPr>
          <p:nvPr/>
        </p:nvSpPr>
        <p:spPr bwMode="auto">
          <a:xfrm>
            <a:off x="0" y="6613525"/>
            <a:ext cx="48768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1000">
                <a:latin typeface="Comic Sans MS" pitchFamily="66" charset="0"/>
              </a:rPr>
              <a:t>Image: </a:t>
            </a:r>
            <a:r>
              <a:rPr lang="en-US" sz="1000">
                <a:latin typeface="Comic Sans MS" pitchFamily="66" charset="0"/>
                <a:hlinkClick r:id="rId8"/>
              </a:rPr>
              <a:t>Bacteriophage Cell Lysis, </a:t>
            </a:r>
            <a:r>
              <a:rPr lang="en-US" sz="1000">
                <a:latin typeface="Comic Sans MS" pitchFamily="66" charset="0"/>
              </a:rPr>
              <a:t>Suly12</a:t>
            </a:r>
          </a:p>
        </p:txBody>
      </p:sp>
      <p:sp>
        <p:nvSpPr>
          <p:cNvPr id="15367" name="Text Box 5"/>
          <p:cNvSpPr txBox="1">
            <a:spLocks noChangeArrowheads="1"/>
          </p:cNvSpPr>
          <p:nvPr/>
        </p:nvSpPr>
        <p:spPr bwMode="auto">
          <a:xfrm>
            <a:off x="4572000" y="6599238"/>
            <a:ext cx="45720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1000">
                <a:latin typeface="Comic Sans MS" pitchFamily="66" charset="0"/>
              </a:rPr>
              <a:t>From the  </a:t>
            </a:r>
            <a:r>
              <a:rPr lang="en-US" sz="1000">
                <a:latin typeface="Comic Sans MS" pitchFamily="66" charset="0"/>
                <a:hlinkClick r:id="rId9"/>
              </a:rPr>
              <a:t>Virtual Microbiology Classroom</a:t>
            </a:r>
            <a:r>
              <a:rPr lang="en-US" sz="1000">
                <a:latin typeface="Comic Sans MS" pitchFamily="66" charset="0"/>
              </a:rPr>
              <a:t> on </a:t>
            </a:r>
            <a:r>
              <a:rPr lang="en-US" sz="1000">
                <a:latin typeface="Comic Sans MS" pitchFamily="66" charset="0"/>
                <a:hlinkClick r:id="rId10"/>
              </a:rPr>
              <a:t>ScienceProfOnline.com</a:t>
            </a:r>
            <a:endParaRPr lang="en-US" sz="1000">
              <a:latin typeface="Comic Sans MS" pitchFamily="66"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p:cNvSpPr>
            <a:spLocks noGrp="1" noChangeArrowheads="1"/>
          </p:cNvSpPr>
          <p:nvPr>
            <p:ph type="body" sz="half" idx="1"/>
          </p:nvPr>
        </p:nvSpPr>
        <p:spPr>
          <a:xfrm>
            <a:off x="246063" y="1295400"/>
            <a:ext cx="4211637" cy="4572000"/>
          </a:xfrm>
        </p:spPr>
        <p:txBody>
          <a:bodyPr/>
          <a:lstStyle/>
          <a:p>
            <a:pPr algn="ctr" eaLnBrk="1" hangingPunct="1">
              <a:lnSpc>
                <a:spcPct val="90000"/>
              </a:lnSpc>
              <a:buFontTx/>
              <a:buNone/>
              <a:defRPr/>
            </a:pPr>
            <a:r>
              <a:rPr lang="en-US" sz="1800" dirty="0" smtClean="0">
                <a:latin typeface="Comic Sans MS" pitchFamily="66" charset="0"/>
              </a:rPr>
              <a:t>Depends whether or not they have </a:t>
            </a:r>
          </a:p>
          <a:p>
            <a:pPr algn="ctr" eaLnBrk="1" hangingPunct="1">
              <a:lnSpc>
                <a:spcPct val="90000"/>
              </a:lnSpc>
              <a:buFontTx/>
              <a:buNone/>
              <a:defRPr/>
            </a:pPr>
            <a:r>
              <a:rPr lang="en-US" sz="1800" dirty="0">
                <a:latin typeface="Comic Sans MS" pitchFamily="66" charset="0"/>
              </a:rPr>
              <a:t> </a:t>
            </a:r>
            <a:r>
              <a:rPr lang="en-US" sz="1800" dirty="0" smtClean="0">
                <a:latin typeface="Comic Sans MS" pitchFamily="66" charset="0"/>
              </a:rPr>
              <a:t>an </a:t>
            </a:r>
            <a:r>
              <a:rPr lang="en-US" sz="2000" b="1" dirty="0" smtClean="0">
                <a:solidFill>
                  <a:schemeClr val="tx1">
                    <a:lumMod val="65000"/>
                    <a:lumOff val="35000"/>
                  </a:schemeClr>
                </a:solidFill>
                <a:latin typeface="Comic Sans MS" pitchFamily="66" charset="0"/>
              </a:rPr>
              <a:t>envelope</a:t>
            </a:r>
            <a:r>
              <a:rPr lang="en-US" sz="1800" dirty="0" smtClean="0">
                <a:latin typeface="Comic Sans MS" pitchFamily="66" charset="0"/>
              </a:rPr>
              <a:t>.</a:t>
            </a:r>
            <a:r>
              <a:rPr lang="en-US" sz="2400" b="1" dirty="0" smtClean="0">
                <a:latin typeface="Comic Sans MS" pitchFamily="66" charset="0"/>
              </a:rPr>
              <a:t>	</a:t>
            </a:r>
          </a:p>
          <a:p>
            <a:pPr eaLnBrk="1" hangingPunct="1">
              <a:lnSpc>
                <a:spcPct val="90000"/>
              </a:lnSpc>
              <a:buFontTx/>
              <a:buNone/>
              <a:defRPr/>
            </a:pPr>
            <a:r>
              <a:rPr lang="en-US" sz="2400" b="1" dirty="0">
                <a:latin typeface="Comic Sans MS" pitchFamily="66" charset="0"/>
              </a:rPr>
              <a:t>	</a:t>
            </a:r>
            <a:endParaRPr lang="en-US" sz="2400" b="1" dirty="0" smtClean="0">
              <a:latin typeface="Comic Sans MS" pitchFamily="66" charset="0"/>
            </a:endParaRPr>
          </a:p>
          <a:p>
            <a:pPr lvl="1" eaLnBrk="1" hangingPunct="1">
              <a:lnSpc>
                <a:spcPct val="90000"/>
              </a:lnSpc>
              <a:buFont typeface="Arial" pitchFamily="34" charset="0"/>
              <a:buChar char="•"/>
              <a:defRPr/>
            </a:pPr>
            <a:r>
              <a:rPr lang="en-US" sz="1600" b="1" dirty="0" smtClean="0">
                <a:latin typeface="Comic Sans MS" pitchFamily="66" charset="0"/>
              </a:rPr>
              <a:t>Naked viruses </a:t>
            </a:r>
          </a:p>
          <a:p>
            <a:pPr marL="457200" lvl="1" indent="0" eaLnBrk="1" hangingPunct="1">
              <a:lnSpc>
                <a:spcPct val="90000"/>
              </a:lnSpc>
              <a:buFontTx/>
              <a:buNone/>
              <a:defRPr/>
            </a:pPr>
            <a:r>
              <a:rPr lang="en-US" sz="1600" dirty="0">
                <a:latin typeface="Comic Sans MS" pitchFamily="66" charset="0"/>
              </a:rPr>
              <a:t>	</a:t>
            </a:r>
            <a:r>
              <a:rPr lang="en-US" sz="1600" dirty="0" smtClean="0">
                <a:latin typeface="Comic Sans MS" pitchFamily="66" charset="0"/>
              </a:rPr>
              <a:t>After construction of capsid, 	naked viruses may be released 	from </a:t>
            </a:r>
            <a:r>
              <a:rPr lang="en-US" sz="1600" b="1" dirty="0" smtClean="0">
                <a:latin typeface="Comic Sans MS" pitchFamily="66" charset="0"/>
                <a:hlinkClick r:id="rId3"/>
              </a:rPr>
              <a:t>animal cell</a:t>
            </a:r>
            <a:r>
              <a:rPr lang="en-US" sz="1600" b="1" dirty="0" smtClean="0">
                <a:latin typeface="Comic Sans MS" pitchFamily="66" charset="0"/>
              </a:rPr>
              <a:t> </a:t>
            </a:r>
            <a:r>
              <a:rPr lang="en-US" sz="1600" dirty="0" smtClean="0">
                <a:latin typeface="Comic Sans MS" pitchFamily="66" charset="0"/>
              </a:rPr>
              <a:t>through 	exocytosis or may cause </a:t>
            </a:r>
            <a:r>
              <a:rPr lang="en-US" sz="1600" dirty="0" err="1" smtClean="0">
                <a:latin typeface="Comic Sans MS" pitchFamily="66" charset="0"/>
              </a:rPr>
              <a:t>lysis</a:t>
            </a:r>
            <a:r>
              <a:rPr lang="en-US" sz="1600" dirty="0" smtClean="0">
                <a:latin typeface="Comic Sans MS" pitchFamily="66" charset="0"/>
              </a:rPr>
              <a:t> 	and death of cell.</a:t>
            </a:r>
          </a:p>
          <a:p>
            <a:pPr lvl="1" eaLnBrk="1" hangingPunct="1">
              <a:lnSpc>
                <a:spcPct val="90000"/>
              </a:lnSpc>
              <a:buFont typeface="Arial" pitchFamily="34" charset="0"/>
              <a:buChar char="•"/>
              <a:defRPr/>
            </a:pPr>
            <a:endParaRPr lang="en-US" sz="1600" b="1" dirty="0">
              <a:latin typeface="Comic Sans MS" pitchFamily="66" charset="0"/>
            </a:endParaRPr>
          </a:p>
          <a:p>
            <a:pPr lvl="1" eaLnBrk="1" hangingPunct="1">
              <a:lnSpc>
                <a:spcPct val="90000"/>
              </a:lnSpc>
              <a:buFont typeface="Arial" pitchFamily="34" charset="0"/>
              <a:buChar char="•"/>
              <a:defRPr/>
            </a:pPr>
            <a:r>
              <a:rPr lang="en-US" sz="1600" b="1" dirty="0" smtClean="0">
                <a:latin typeface="Comic Sans MS" pitchFamily="66" charset="0"/>
              </a:rPr>
              <a:t>Enveloped viruses</a:t>
            </a:r>
          </a:p>
          <a:p>
            <a:pPr marL="457200" lvl="1" indent="0" eaLnBrk="1" hangingPunct="1">
              <a:lnSpc>
                <a:spcPct val="90000"/>
              </a:lnSpc>
              <a:buFontTx/>
              <a:buNone/>
              <a:defRPr/>
            </a:pPr>
            <a:r>
              <a:rPr lang="en-US" sz="1600" dirty="0">
                <a:latin typeface="Comic Sans MS" pitchFamily="66" charset="0"/>
              </a:rPr>
              <a:t>	</a:t>
            </a:r>
            <a:r>
              <a:rPr lang="en-US" sz="1600" dirty="0" smtClean="0">
                <a:latin typeface="Comic Sans MS" pitchFamily="66" charset="0"/>
              </a:rPr>
              <a:t>Often released through a 	process called </a:t>
            </a:r>
            <a:r>
              <a:rPr lang="en-US" sz="1600" i="1" dirty="0" smtClean="0">
                <a:latin typeface="Comic Sans MS" pitchFamily="66" charset="0"/>
              </a:rPr>
              <a:t>budding</a:t>
            </a:r>
            <a:r>
              <a:rPr lang="en-US" sz="1600" dirty="0" smtClean="0">
                <a:latin typeface="Comic Sans MS" pitchFamily="66" charset="0"/>
              </a:rPr>
              <a:t>. </a:t>
            </a:r>
          </a:p>
          <a:p>
            <a:pPr marL="457200" lvl="1" indent="0" eaLnBrk="1" hangingPunct="1">
              <a:lnSpc>
                <a:spcPct val="90000"/>
              </a:lnSpc>
              <a:buFontTx/>
              <a:buNone/>
              <a:defRPr/>
            </a:pPr>
            <a:r>
              <a:rPr lang="en-US" sz="1600" dirty="0">
                <a:latin typeface="Comic Sans MS" pitchFamily="66" charset="0"/>
              </a:rPr>
              <a:t>	</a:t>
            </a:r>
            <a:endParaRPr lang="en-US" sz="1600" dirty="0" smtClean="0">
              <a:latin typeface="Comic Sans MS" pitchFamily="66" charset="0"/>
            </a:endParaRPr>
          </a:p>
          <a:p>
            <a:pPr marL="457200" lvl="1" indent="0" eaLnBrk="1" hangingPunct="1">
              <a:lnSpc>
                <a:spcPct val="90000"/>
              </a:lnSpc>
              <a:buFontTx/>
              <a:buNone/>
              <a:defRPr/>
            </a:pPr>
            <a:r>
              <a:rPr lang="en-US" sz="1600" dirty="0">
                <a:latin typeface="Comic Sans MS" pitchFamily="66" charset="0"/>
              </a:rPr>
              <a:t>	</a:t>
            </a:r>
            <a:r>
              <a:rPr lang="en-US" sz="1600" b="1" dirty="0" smtClean="0">
                <a:latin typeface="Comic Sans MS" pitchFamily="66" charset="0"/>
                <a:hlinkClick r:id="rId4"/>
              </a:rPr>
              <a:t>Virus</a:t>
            </a:r>
            <a:r>
              <a:rPr lang="en-US" sz="1600" dirty="0" smtClean="0">
                <a:latin typeface="Comic Sans MS" pitchFamily="66" charset="0"/>
              </a:rPr>
              <a:t> exits cell with part of	cell’s plasma membrane.</a:t>
            </a:r>
          </a:p>
          <a:p>
            <a:pPr lvl="1" eaLnBrk="1" hangingPunct="1">
              <a:lnSpc>
                <a:spcPct val="90000"/>
              </a:lnSpc>
              <a:buFontTx/>
              <a:buNone/>
              <a:defRPr/>
            </a:pPr>
            <a:endParaRPr lang="en-US" sz="1200" i="1" dirty="0" smtClean="0">
              <a:latin typeface="Comic Sans MS" pitchFamily="66" charset="0"/>
            </a:endParaRPr>
          </a:p>
          <a:p>
            <a:pPr lvl="1" eaLnBrk="1" hangingPunct="1">
              <a:lnSpc>
                <a:spcPct val="90000"/>
              </a:lnSpc>
              <a:buFontTx/>
              <a:buNone/>
              <a:defRPr/>
            </a:pPr>
            <a:endParaRPr lang="en-US" sz="1200" i="1" dirty="0" smtClean="0"/>
          </a:p>
        </p:txBody>
      </p:sp>
      <p:pic>
        <p:nvPicPr>
          <p:cNvPr id="16387" name="Picture 8" descr="RubellaVirusBuddingPHIL10220"/>
          <p:cNvPicPr>
            <a:picLocks noGrp="1" noChangeAspect="1" noChangeArrowheads="1"/>
          </p:cNvPicPr>
          <p:nvPr>
            <p:ph sz="quarter" idx="3"/>
          </p:nvPr>
        </p:nvPicPr>
        <p:blipFill>
          <a:blip r:embed="rId5">
            <a:extLst>
              <a:ext uri="{28A0092B-C50C-407E-A947-70E740481C1C}">
                <a14:useLocalDpi xmlns:a14="http://schemas.microsoft.com/office/drawing/2010/main" val="0"/>
              </a:ext>
            </a:extLst>
          </a:blip>
          <a:srcRect/>
          <a:stretch>
            <a:fillRect/>
          </a:stretch>
        </p:blipFill>
        <p:spPr>
          <a:xfrm>
            <a:off x="5133975" y="4038600"/>
            <a:ext cx="3297238" cy="21955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6388" name="Rectangle 7"/>
          <p:cNvSpPr txBox="1">
            <a:spLocks noChangeArrowheads="1"/>
          </p:cNvSpPr>
          <p:nvPr/>
        </p:nvSpPr>
        <p:spPr bwMode="auto">
          <a:xfrm>
            <a:off x="228600" y="228600"/>
            <a:ext cx="86868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2400" b="1">
                <a:latin typeface="Comic Sans MS" pitchFamily="66" charset="0"/>
              </a:rPr>
              <a:t>4b. </a:t>
            </a:r>
            <a:r>
              <a:rPr lang="en-US" sz="2400">
                <a:latin typeface="Comic Sans MS" pitchFamily="66" charset="0"/>
              </a:rPr>
              <a:t>How do new animal viruses exit host cell?</a:t>
            </a:r>
            <a:endParaRPr lang="en-US" sz="3600" i="1"/>
          </a:p>
        </p:txBody>
      </p:sp>
      <p:sp>
        <p:nvSpPr>
          <p:cNvPr id="16389" name="Text Box 5"/>
          <p:cNvSpPr txBox="1">
            <a:spLocks noChangeArrowheads="1"/>
          </p:cNvSpPr>
          <p:nvPr/>
        </p:nvSpPr>
        <p:spPr bwMode="auto">
          <a:xfrm>
            <a:off x="0" y="6470650"/>
            <a:ext cx="327660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1000" dirty="0">
                <a:latin typeface="Comic Sans MS" pitchFamily="66" charset="0"/>
              </a:rPr>
              <a:t>Image: </a:t>
            </a:r>
            <a:r>
              <a:rPr lang="en-US" sz="1000" dirty="0">
                <a:latin typeface="Comic Sans MS" pitchFamily="66" charset="0"/>
                <a:hlinkClick r:id="rId6"/>
              </a:rPr>
              <a:t>Viral life cycle</a:t>
            </a:r>
            <a:r>
              <a:rPr lang="en-US" sz="1000" dirty="0">
                <a:latin typeface="Comic Sans MS" pitchFamily="66" charset="0"/>
              </a:rPr>
              <a:t>, National Academy of Sciences;  </a:t>
            </a:r>
            <a:r>
              <a:rPr lang="en-US" sz="1000" dirty="0">
                <a:latin typeface="Comic Sans MS" pitchFamily="66" charset="0"/>
                <a:hlinkClick r:id="rId7"/>
              </a:rPr>
              <a:t>Rubella </a:t>
            </a:r>
            <a:r>
              <a:rPr lang="en-US" sz="1000" dirty="0" err="1">
                <a:latin typeface="Comic Sans MS" pitchFamily="66" charset="0"/>
                <a:hlinkClick r:id="rId7"/>
              </a:rPr>
              <a:t>virions</a:t>
            </a:r>
            <a:r>
              <a:rPr lang="en-US" sz="1000" dirty="0">
                <a:latin typeface="Comic Sans MS" pitchFamily="66" charset="0"/>
                <a:hlinkClick r:id="rId7"/>
              </a:rPr>
              <a:t> budding</a:t>
            </a:r>
            <a:r>
              <a:rPr lang="en-US" sz="1000" dirty="0">
                <a:latin typeface="Comic Sans MS" pitchFamily="66" charset="0"/>
              </a:rPr>
              <a:t>, PHIL # 10220</a:t>
            </a:r>
          </a:p>
        </p:txBody>
      </p:sp>
      <p:pic>
        <p:nvPicPr>
          <p:cNvPr id="16390" name="Content Placeholder 2"/>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5105400" y="1066800"/>
            <a:ext cx="3536950" cy="275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91" name="Text Box 5"/>
          <p:cNvSpPr txBox="1">
            <a:spLocks noChangeArrowheads="1"/>
          </p:cNvSpPr>
          <p:nvPr/>
        </p:nvSpPr>
        <p:spPr bwMode="auto">
          <a:xfrm>
            <a:off x="4572000" y="6599238"/>
            <a:ext cx="45720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1000">
                <a:latin typeface="Comic Sans MS" pitchFamily="66" charset="0"/>
              </a:rPr>
              <a:t>From the  </a:t>
            </a:r>
            <a:r>
              <a:rPr lang="en-US" sz="1000">
                <a:latin typeface="Comic Sans MS" pitchFamily="66" charset="0"/>
                <a:hlinkClick r:id="rId9"/>
              </a:rPr>
              <a:t>Virtual Microbiology Classroom</a:t>
            </a:r>
            <a:r>
              <a:rPr lang="en-US" sz="1000">
                <a:latin typeface="Comic Sans MS" pitchFamily="66" charset="0"/>
              </a:rPr>
              <a:t> on </a:t>
            </a:r>
            <a:r>
              <a:rPr lang="en-US" sz="1000">
                <a:latin typeface="Comic Sans MS" pitchFamily="66" charset="0"/>
                <a:hlinkClick r:id="rId10"/>
              </a:rPr>
              <a:t>ScienceProfOnline.com</a:t>
            </a:r>
            <a:endParaRPr lang="en-US" sz="1000">
              <a:latin typeface="Comic Sans MS" pitchFamily="66"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17410" name="Content Placeholder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77863"/>
            <a:ext cx="5943600" cy="535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6849035" y="1002083"/>
            <a:ext cx="1752600" cy="2385268"/>
          </a:xfrm>
          <a:prstGeom prst="rect">
            <a:avLst/>
          </a:prstGeom>
          <a:noFill/>
          <a:ln w="57150">
            <a:solidFill>
              <a:schemeClr val="bg1">
                <a:lumMod val="50000"/>
              </a:schemeClr>
            </a:solidFill>
          </a:ln>
        </p:spPr>
        <p:txBody>
          <a:bodyPr>
            <a:spAutoFit/>
          </a:bodyPr>
          <a:lstStyle/>
          <a:p>
            <a:pPr algn="ctr">
              <a:defRPr/>
            </a:pPr>
            <a:r>
              <a:rPr lang="en-US" sz="2000" dirty="0">
                <a:latin typeface="Comic Sans MS" pitchFamily="66" charset="0"/>
              </a:rPr>
              <a:t>T</a:t>
            </a:r>
            <a:r>
              <a:rPr lang="en-US" sz="2000" dirty="0" smtClean="0">
                <a:latin typeface="Comic Sans MS" pitchFamily="66" charset="0"/>
              </a:rPr>
              <a:t>ake </a:t>
            </a:r>
            <a:r>
              <a:rPr lang="en-US" sz="2000" dirty="0">
                <a:latin typeface="Comic Sans MS" pitchFamily="66" charset="0"/>
              </a:rPr>
              <a:t>a </a:t>
            </a:r>
            <a:endParaRPr lang="en-US" sz="2000" dirty="0" smtClean="0">
              <a:latin typeface="Comic Sans MS" pitchFamily="66" charset="0"/>
            </a:endParaRPr>
          </a:p>
          <a:p>
            <a:pPr algn="ctr">
              <a:defRPr/>
            </a:pPr>
            <a:r>
              <a:rPr lang="en-US" sz="2000" dirty="0" smtClean="0">
                <a:latin typeface="Comic Sans MS" pitchFamily="66" charset="0"/>
              </a:rPr>
              <a:t>look </a:t>
            </a:r>
            <a:r>
              <a:rPr lang="en-US" sz="2000" dirty="0">
                <a:latin typeface="Comic Sans MS" pitchFamily="66" charset="0"/>
              </a:rPr>
              <a:t>at:</a:t>
            </a:r>
            <a:endParaRPr lang="en-US" sz="2000" dirty="0">
              <a:latin typeface="Comic Sans MS" pitchFamily="66" charset="0"/>
              <a:hlinkClick r:id="rId4"/>
            </a:endParaRPr>
          </a:p>
          <a:p>
            <a:pPr algn="ctr">
              <a:defRPr/>
            </a:pPr>
            <a:endParaRPr lang="en-US" sz="1000" dirty="0">
              <a:latin typeface="Comic Sans MS" pitchFamily="66" charset="0"/>
              <a:hlinkClick r:id="rId4"/>
            </a:endParaRPr>
          </a:p>
          <a:p>
            <a:pPr algn="ctr">
              <a:defRPr/>
            </a:pPr>
            <a:r>
              <a:rPr lang="en-US" sz="2000" dirty="0" smtClean="0">
                <a:latin typeface="Comic Sans MS" pitchFamily="66" charset="0"/>
                <a:hlinkClick r:id="rId4"/>
              </a:rPr>
              <a:t>“How </a:t>
            </a:r>
            <a:r>
              <a:rPr lang="en-US" sz="2000" dirty="0">
                <a:latin typeface="Comic Sans MS" pitchFamily="66" charset="0"/>
                <a:hlinkClick r:id="rId4"/>
              </a:rPr>
              <a:t>A Virus Invades Your </a:t>
            </a:r>
            <a:r>
              <a:rPr lang="en-US" sz="2000" dirty="0" smtClean="0">
                <a:latin typeface="Comic Sans MS" pitchFamily="66" charset="0"/>
                <a:hlinkClick r:id="rId4"/>
              </a:rPr>
              <a:t>Body</a:t>
            </a:r>
            <a:r>
              <a:rPr lang="en-US" sz="2000" dirty="0" smtClean="0">
                <a:latin typeface="Comic Sans MS" pitchFamily="66" charset="0"/>
              </a:rPr>
              <a:t>”</a:t>
            </a:r>
            <a:r>
              <a:rPr lang="en-US" sz="1600" dirty="0" smtClean="0">
                <a:latin typeface="Comic Sans MS" pitchFamily="66" charset="0"/>
              </a:rPr>
              <a:t> </a:t>
            </a:r>
            <a:endParaRPr lang="en-US" sz="1600" dirty="0">
              <a:latin typeface="Comic Sans MS" pitchFamily="66" charset="0"/>
            </a:endParaRPr>
          </a:p>
          <a:p>
            <a:pPr algn="ctr">
              <a:defRPr/>
            </a:pPr>
            <a:r>
              <a:rPr lang="en-US" sz="1600" dirty="0">
                <a:latin typeface="Comic Sans MS" pitchFamily="66" charset="0"/>
              </a:rPr>
              <a:t>an animated video from NPR</a:t>
            </a:r>
            <a:r>
              <a:rPr lang="en-US" sz="1200" dirty="0">
                <a:latin typeface="Comic Sans MS" pitchFamily="66" charset="0"/>
              </a:rPr>
              <a:t>. </a:t>
            </a:r>
          </a:p>
          <a:p>
            <a:pPr>
              <a:buFont typeface="Wingdings" pitchFamily="2" charset="2"/>
              <a:buChar char="Ø"/>
              <a:defRPr/>
            </a:pPr>
            <a:endParaRPr lang="en-US" sz="800" dirty="0">
              <a:latin typeface="Comic Sans MS" pitchFamily="66" charset="0"/>
            </a:endParaRPr>
          </a:p>
        </p:txBody>
      </p:sp>
      <p:sp>
        <p:nvSpPr>
          <p:cNvPr id="17412" name="Text Box 5"/>
          <p:cNvSpPr txBox="1">
            <a:spLocks noChangeArrowheads="1"/>
          </p:cNvSpPr>
          <p:nvPr/>
        </p:nvSpPr>
        <p:spPr bwMode="auto">
          <a:xfrm>
            <a:off x="-6350" y="6613525"/>
            <a:ext cx="4457700"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000">
                <a:latin typeface="Comic Sans MS" pitchFamily="66" charset="0"/>
              </a:rPr>
              <a:t>Image: </a:t>
            </a:r>
            <a:r>
              <a:rPr lang="en-US" sz="1000">
                <a:latin typeface="Comic Sans MS" pitchFamily="66" charset="0"/>
                <a:hlinkClick r:id="rId5"/>
              </a:rPr>
              <a:t>Viral life cycle</a:t>
            </a:r>
            <a:r>
              <a:rPr lang="en-US" sz="1000">
                <a:latin typeface="Comic Sans MS" pitchFamily="66" charset="0"/>
              </a:rPr>
              <a:t>, National Academy of Sciences</a:t>
            </a:r>
            <a:endParaRPr lang="en-US" sz="1000" i="1">
              <a:latin typeface="Comic Sans MS" pitchFamily="66" charset="0"/>
            </a:endParaRPr>
          </a:p>
        </p:txBody>
      </p:sp>
      <p:sp>
        <p:nvSpPr>
          <p:cNvPr id="17413" name="Text Box 5"/>
          <p:cNvSpPr txBox="1">
            <a:spLocks noChangeArrowheads="1"/>
          </p:cNvSpPr>
          <p:nvPr/>
        </p:nvSpPr>
        <p:spPr bwMode="auto">
          <a:xfrm>
            <a:off x="4572000" y="6599238"/>
            <a:ext cx="45720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1000">
                <a:latin typeface="Comic Sans MS" pitchFamily="66" charset="0"/>
              </a:rPr>
              <a:t>From the  </a:t>
            </a:r>
            <a:r>
              <a:rPr lang="en-US" sz="1000">
                <a:latin typeface="Comic Sans MS" pitchFamily="66" charset="0"/>
                <a:hlinkClick r:id="rId6"/>
              </a:rPr>
              <a:t>Virtual Microbiology Classroom</a:t>
            </a:r>
            <a:r>
              <a:rPr lang="en-US" sz="1000">
                <a:latin typeface="Comic Sans MS" pitchFamily="66" charset="0"/>
              </a:rPr>
              <a:t> on </a:t>
            </a:r>
            <a:r>
              <a:rPr lang="en-US" sz="1000">
                <a:latin typeface="Comic Sans MS" pitchFamily="66" charset="0"/>
                <a:hlinkClick r:id="rId7"/>
              </a:rPr>
              <a:t>ScienceProfOnline.com</a:t>
            </a:r>
            <a:endParaRPr lang="en-US" sz="1000">
              <a:latin typeface="Comic Sans MS" pitchFamily="66" charset="0"/>
            </a:endParaRP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2"/>
          <p:cNvSpPr>
            <a:spLocks noGrp="1" noChangeArrowheads="1"/>
          </p:cNvSpPr>
          <p:nvPr>
            <p:ph type="body" sz="half" idx="1"/>
          </p:nvPr>
        </p:nvSpPr>
        <p:spPr>
          <a:xfrm>
            <a:off x="381000" y="2133600"/>
            <a:ext cx="4038600" cy="3306763"/>
          </a:xfrm>
        </p:spPr>
        <p:txBody>
          <a:bodyPr/>
          <a:lstStyle/>
          <a:p>
            <a:pPr algn="ctr" eaLnBrk="1" hangingPunct="1">
              <a:buFontTx/>
              <a:buNone/>
            </a:pPr>
            <a:r>
              <a:rPr lang="en-US" sz="2400" b="1" smtClean="0">
                <a:latin typeface="Comic Sans MS" pitchFamily="66" charset="0"/>
              </a:rPr>
              <a:t>More about</a:t>
            </a:r>
          </a:p>
          <a:p>
            <a:pPr algn="ctr" eaLnBrk="1" hangingPunct="1">
              <a:buFontTx/>
              <a:buNone/>
            </a:pPr>
            <a:endParaRPr lang="en-US" sz="1800" b="1" smtClean="0">
              <a:solidFill>
                <a:schemeClr val="folHlink"/>
              </a:solidFill>
              <a:latin typeface="Comic Sans MS" pitchFamily="66" charset="0"/>
            </a:endParaRPr>
          </a:p>
          <a:p>
            <a:pPr algn="ctr" eaLnBrk="1" hangingPunct="1">
              <a:buFontTx/>
              <a:buNone/>
            </a:pPr>
            <a:r>
              <a:rPr lang="en-US" sz="3600" b="1" smtClean="0">
                <a:solidFill>
                  <a:srgbClr val="00CC66"/>
                </a:solidFill>
                <a:latin typeface="Comic Sans MS" pitchFamily="66" charset="0"/>
              </a:rPr>
              <a:t>Bacteriophages</a:t>
            </a:r>
          </a:p>
          <a:p>
            <a:pPr algn="ctr" eaLnBrk="1" hangingPunct="1">
              <a:buFontTx/>
              <a:buNone/>
            </a:pPr>
            <a:endParaRPr lang="en-US" sz="2800" b="1" smtClean="0">
              <a:solidFill>
                <a:srgbClr val="996600"/>
              </a:solidFill>
              <a:latin typeface="Comic Sans MS" pitchFamily="66" charset="0"/>
            </a:endParaRPr>
          </a:p>
          <a:p>
            <a:pPr eaLnBrk="1" hangingPunct="1">
              <a:buFontTx/>
              <a:buNone/>
            </a:pPr>
            <a:endParaRPr lang="en-US" sz="2800" b="1" smtClean="0">
              <a:latin typeface="Comic Sans MS" pitchFamily="66" charset="0"/>
            </a:endParaRPr>
          </a:p>
          <a:p>
            <a:pPr algn="ctr" eaLnBrk="1" hangingPunct="1">
              <a:buFontTx/>
              <a:buNone/>
            </a:pPr>
            <a:endParaRPr lang="en-US" sz="2400" smtClean="0">
              <a:latin typeface="Comic Sans MS" pitchFamily="66" charset="0"/>
            </a:endParaRPr>
          </a:p>
        </p:txBody>
      </p:sp>
      <p:pic>
        <p:nvPicPr>
          <p:cNvPr id="18435" name="Picture 7" descr="BacteriophageBacteriaCropGrahamColm"/>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4800600" y="1066800"/>
            <a:ext cx="3733800" cy="449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8436" name="Text Box 3"/>
          <p:cNvSpPr txBox="1">
            <a:spLocks noChangeArrowheads="1"/>
          </p:cNvSpPr>
          <p:nvPr/>
        </p:nvSpPr>
        <p:spPr bwMode="auto">
          <a:xfrm>
            <a:off x="0" y="6613525"/>
            <a:ext cx="4572000"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1000">
                <a:latin typeface="Comic Sans MS" pitchFamily="66" charset="0"/>
              </a:rPr>
              <a:t>Image: </a:t>
            </a:r>
            <a:r>
              <a:rPr lang="en-US" sz="1000">
                <a:latin typeface="Comic Sans MS" pitchFamily="66" charset="0"/>
                <a:hlinkClick r:id="rId4"/>
              </a:rPr>
              <a:t>Bacteriophages attached to a bacterial cell, </a:t>
            </a:r>
            <a:r>
              <a:rPr lang="en-US" sz="1000">
                <a:latin typeface="Comic Sans MS" pitchFamily="66" charset="0"/>
              </a:rPr>
              <a:t>Graham Colm</a:t>
            </a:r>
          </a:p>
        </p:txBody>
      </p:sp>
      <p:sp>
        <p:nvSpPr>
          <p:cNvPr id="18437" name="Text Box 5"/>
          <p:cNvSpPr txBox="1">
            <a:spLocks noChangeArrowheads="1"/>
          </p:cNvSpPr>
          <p:nvPr/>
        </p:nvSpPr>
        <p:spPr bwMode="auto">
          <a:xfrm>
            <a:off x="4572000" y="6599238"/>
            <a:ext cx="45720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1000">
                <a:latin typeface="Comic Sans MS" pitchFamily="66" charset="0"/>
              </a:rPr>
              <a:t>From the  </a:t>
            </a:r>
            <a:r>
              <a:rPr lang="en-US" sz="1000">
                <a:latin typeface="Comic Sans MS" pitchFamily="66" charset="0"/>
                <a:hlinkClick r:id="rId5"/>
              </a:rPr>
              <a:t>Virtual Microbiology Classroom</a:t>
            </a:r>
            <a:r>
              <a:rPr lang="en-US" sz="1000">
                <a:latin typeface="Comic Sans MS" pitchFamily="66" charset="0"/>
              </a:rPr>
              <a:t> on </a:t>
            </a:r>
            <a:r>
              <a:rPr lang="en-US" sz="1000">
                <a:latin typeface="Comic Sans MS" pitchFamily="66" charset="0"/>
                <a:hlinkClick r:id="rId6"/>
              </a:rPr>
              <a:t>ScienceProfOnline.com</a:t>
            </a:r>
            <a:endParaRPr lang="en-US" sz="1000">
              <a:latin typeface="Comic Sans MS" pitchFamily="66" charset="0"/>
            </a:endParaRP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ChangeArrowheads="1"/>
          </p:cNvSpPr>
          <p:nvPr/>
        </p:nvSpPr>
        <p:spPr bwMode="auto">
          <a:xfrm>
            <a:off x="193675" y="990600"/>
            <a:ext cx="8756650"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en-US" sz="2000" b="1" dirty="0">
                <a:latin typeface="Comic Sans MS" pitchFamily="66" charset="0"/>
              </a:rPr>
              <a:t>The</a:t>
            </a:r>
            <a:r>
              <a:rPr lang="en-US" sz="2600" b="1" dirty="0">
                <a:solidFill>
                  <a:srgbClr val="C00000"/>
                </a:solidFill>
                <a:latin typeface="Comic Sans MS" pitchFamily="66" charset="0"/>
              </a:rPr>
              <a:t> </a:t>
            </a:r>
            <a:r>
              <a:rPr lang="en-US" sz="2800" b="1" dirty="0" smtClean="0">
                <a:solidFill>
                  <a:schemeClr val="tx1">
                    <a:lumMod val="65000"/>
                    <a:lumOff val="35000"/>
                  </a:schemeClr>
                </a:solidFill>
                <a:latin typeface="Comic Sans MS" pitchFamily="66" charset="0"/>
              </a:rPr>
              <a:t>Lytic Cycle </a:t>
            </a:r>
            <a:r>
              <a:rPr lang="en-US" sz="2000" b="1" dirty="0" smtClean="0">
                <a:latin typeface="Comic Sans MS" pitchFamily="66" charset="0"/>
              </a:rPr>
              <a:t>of </a:t>
            </a:r>
            <a:r>
              <a:rPr lang="en-US" sz="2000" b="1" dirty="0">
                <a:latin typeface="Comic Sans MS" pitchFamily="66" charset="0"/>
              </a:rPr>
              <a:t>Bacteriophages</a:t>
            </a:r>
            <a:endParaRPr lang="en-US" sz="2400" b="1" dirty="0">
              <a:latin typeface="Comic Sans MS" pitchFamily="66" charset="0"/>
            </a:endParaRPr>
          </a:p>
        </p:txBody>
      </p:sp>
      <p:pic>
        <p:nvPicPr>
          <p:cNvPr id="19459" name="Picture 8" descr="Phage_Reproduction_CycleWikiCommonsSuly12"/>
          <p:cNvPicPr>
            <a:picLocks noGrp="1" noChangeAspect="1" noChangeArrowheads="1"/>
          </p:cNvPicPr>
          <p:nvPr>
            <p:ph/>
          </p:nvPr>
        </p:nvPicPr>
        <p:blipFill>
          <a:blip r:embed="rId3">
            <a:extLst>
              <a:ext uri="{28A0092B-C50C-407E-A947-70E740481C1C}">
                <a14:useLocalDpi xmlns:a14="http://schemas.microsoft.com/office/drawing/2010/main" val="0"/>
              </a:ext>
            </a:extLst>
          </a:blip>
          <a:srcRect/>
          <a:stretch>
            <a:fillRect/>
          </a:stretch>
        </p:blipFill>
        <p:spPr>
          <a:xfrm>
            <a:off x="609600" y="1905000"/>
            <a:ext cx="6172200" cy="41798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9460" name="Text Box 10"/>
          <p:cNvSpPr txBox="1">
            <a:spLocks noChangeArrowheads="1"/>
          </p:cNvSpPr>
          <p:nvPr/>
        </p:nvSpPr>
        <p:spPr bwMode="auto">
          <a:xfrm>
            <a:off x="0" y="6613525"/>
            <a:ext cx="48768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1000">
                <a:latin typeface="Comic Sans MS" pitchFamily="66" charset="0"/>
              </a:rPr>
              <a:t>Image: </a:t>
            </a:r>
            <a:r>
              <a:rPr lang="en-US" sz="1000">
                <a:latin typeface="Comic Sans MS" pitchFamily="66" charset="0"/>
                <a:hlinkClick r:id="rId4"/>
              </a:rPr>
              <a:t>Bacteriophage Lytic Replication</a:t>
            </a:r>
            <a:r>
              <a:rPr lang="en-US" sz="1000">
                <a:latin typeface="Comic Sans MS" pitchFamily="66" charset="0"/>
              </a:rPr>
              <a:t>, Suly12</a:t>
            </a:r>
          </a:p>
        </p:txBody>
      </p:sp>
      <p:sp>
        <p:nvSpPr>
          <p:cNvPr id="19461" name="Rectangle 8"/>
          <p:cNvSpPr>
            <a:spLocks noChangeArrowheads="1"/>
          </p:cNvSpPr>
          <p:nvPr/>
        </p:nvSpPr>
        <p:spPr bwMode="auto">
          <a:xfrm>
            <a:off x="457200" y="227013"/>
            <a:ext cx="82296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en-US" sz="4000" b="1" dirty="0">
                <a:solidFill>
                  <a:srgbClr val="00CC66"/>
                </a:solidFill>
                <a:latin typeface="Comic Sans MS" pitchFamily="66" charset="0"/>
              </a:rPr>
              <a:t>Phage </a:t>
            </a:r>
            <a:r>
              <a:rPr lang="en-US" sz="4000" b="1" dirty="0" smtClean="0">
                <a:solidFill>
                  <a:srgbClr val="00CC66"/>
                </a:solidFill>
                <a:latin typeface="Comic Sans MS" pitchFamily="66" charset="0"/>
              </a:rPr>
              <a:t>Replication</a:t>
            </a:r>
            <a:endParaRPr lang="en-US" sz="4000" b="1" dirty="0">
              <a:solidFill>
                <a:srgbClr val="00CC66"/>
              </a:solidFill>
              <a:latin typeface="Comic Sans MS" pitchFamily="66" charset="0"/>
            </a:endParaRPr>
          </a:p>
        </p:txBody>
      </p:sp>
      <p:sp>
        <p:nvSpPr>
          <p:cNvPr id="2" name="TextBox 1"/>
          <p:cNvSpPr txBox="1"/>
          <p:nvPr/>
        </p:nvSpPr>
        <p:spPr>
          <a:xfrm>
            <a:off x="7132638" y="2635438"/>
            <a:ext cx="1787525" cy="2108269"/>
          </a:xfrm>
          <a:prstGeom prst="rect">
            <a:avLst/>
          </a:prstGeom>
          <a:noFill/>
          <a:ln w="57150">
            <a:solidFill>
              <a:schemeClr val="bg1">
                <a:lumMod val="50000"/>
              </a:schemeClr>
            </a:solidFill>
          </a:ln>
        </p:spPr>
        <p:txBody>
          <a:bodyPr>
            <a:spAutoFit/>
          </a:bodyPr>
          <a:lstStyle/>
          <a:p>
            <a:pPr algn="ctr">
              <a:defRPr/>
            </a:pPr>
            <a:r>
              <a:rPr lang="en-US" sz="2000" b="1" dirty="0" smtClean="0">
                <a:solidFill>
                  <a:srgbClr val="FF0000"/>
                </a:solidFill>
                <a:latin typeface="Comic Sans MS" pitchFamily="66" charset="0"/>
              </a:rPr>
              <a:t>REVIEW!</a:t>
            </a:r>
            <a:endParaRPr lang="en-US" sz="2000" b="1" dirty="0">
              <a:solidFill>
                <a:srgbClr val="FF0000"/>
              </a:solidFill>
              <a:latin typeface="Comic Sans MS" pitchFamily="66" charset="0"/>
            </a:endParaRPr>
          </a:p>
          <a:p>
            <a:pPr algn="ctr">
              <a:defRPr/>
            </a:pPr>
            <a:endParaRPr lang="en-US" sz="1100" dirty="0">
              <a:latin typeface="Comic Sans MS" pitchFamily="66" charset="0"/>
              <a:hlinkClick r:id="rId5"/>
            </a:endParaRPr>
          </a:p>
          <a:p>
            <a:pPr algn="ctr">
              <a:defRPr/>
            </a:pPr>
            <a:r>
              <a:rPr lang="en-US" dirty="0">
                <a:latin typeface="Comic Sans MS" pitchFamily="66" charset="0"/>
                <a:hlinkClick r:id="rId5"/>
              </a:rPr>
              <a:t>Steps in Replication of T4 Phage</a:t>
            </a:r>
            <a:endParaRPr lang="en-US" dirty="0">
              <a:latin typeface="Comic Sans MS" pitchFamily="66" charset="0"/>
            </a:endParaRPr>
          </a:p>
          <a:p>
            <a:pPr algn="ctr">
              <a:defRPr/>
            </a:pPr>
            <a:r>
              <a:rPr lang="en-US" dirty="0">
                <a:latin typeface="Comic Sans MS" pitchFamily="66" charset="0"/>
              </a:rPr>
              <a:t> </a:t>
            </a:r>
            <a:r>
              <a:rPr lang="en-US" sz="1400" dirty="0">
                <a:latin typeface="Comic Sans MS" pitchFamily="66" charset="0"/>
              </a:rPr>
              <a:t>an animated video and quiz from McGraw-Hill. </a:t>
            </a:r>
            <a:endParaRPr lang="en-US" dirty="0"/>
          </a:p>
        </p:txBody>
      </p:sp>
      <p:sp>
        <p:nvSpPr>
          <p:cNvPr id="19463" name="Text Box 5"/>
          <p:cNvSpPr txBox="1">
            <a:spLocks noChangeArrowheads="1"/>
          </p:cNvSpPr>
          <p:nvPr/>
        </p:nvSpPr>
        <p:spPr bwMode="auto">
          <a:xfrm>
            <a:off x="4572000" y="6599238"/>
            <a:ext cx="45720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1000">
                <a:latin typeface="Comic Sans MS" pitchFamily="66" charset="0"/>
              </a:rPr>
              <a:t>From the  </a:t>
            </a:r>
            <a:r>
              <a:rPr lang="en-US" sz="1000">
                <a:latin typeface="Comic Sans MS" pitchFamily="66" charset="0"/>
                <a:hlinkClick r:id="rId6"/>
              </a:rPr>
              <a:t>Virtual Microbiology Classroom</a:t>
            </a:r>
            <a:r>
              <a:rPr lang="en-US" sz="1000">
                <a:latin typeface="Comic Sans MS" pitchFamily="66" charset="0"/>
              </a:rPr>
              <a:t> on </a:t>
            </a:r>
            <a:r>
              <a:rPr lang="en-US" sz="1000">
                <a:latin typeface="Comic Sans MS" pitchFamily="66" charset="0"/>
                <a:hlinkClick r:id="rId7"/>
              </a:rPr>
              <a:t>ScienceProfOnline.com</a:t>
            </a:r>
            <a:endParaRPr lang="en-US" sz="1000">
              <a:latin typeface="Comic Sans MS" pitchFamily="66"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2"/>
          <p:cNvSpPr txBox="1">
            <a:spLocks noChangeArrowheads="1"/>
          </p:cNvSpPr>
          <p:nvPr/>
        </p:nvSpPr>
        <p:spPr bwMode="auto">
          <a:xfrm>
            <a:off x="0" y="6613525"/>
            <a:ext cx="48768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1000">
                <a:latin typeface="Comic Sans MS" pitchFamily="66" charset="0"/>
              </a:rPr>
              <a:t>Image: </a:t>
            </a:r>
            <a:r>
              <a:rPr lang="en-US" sz="1000">
                <a:latin typeface="Comic Sans MS" pitchFamily="66" charset="0"/>
                <a:hlinkClick r:id="rId3"/>
              </a:rPr>
              <a:t>Bacteriophage Lysogenic Replication</a:t>
            </a:r>
            <a:r>
              <a:rPr lang="en-US" sz="1000">
                <a:latin typeface="Comic Sans MS" pitchFamily="66" charset="0"/>
              </a:rPr>
              <a:t>, Suly12 </a:t>
            </a:r>
          </a:p>
        </p:txBody>
      </p:sp>
      <p:pic>
        <p:nvPicPr>
          <p:cNvPr id="20483" name="Picture 7" descr="bacteriophage_replication-wikicommons"/>
          <p:cNvPicPr>
            <a:picLocks noGrp="1" noChangeAspect="1" noChangeArrowheads="1"/>
          </p:cNvPicPr>
          <p:nvPr>
            <p:ph idx="1"/>
          </p:nvPr>
        </p:nvPicPr>
        <p:blipFill>
          <a:blip r:embed="rId4">
            <a:extLst>
              <a:ext uri="{28A0092B-C50C-407E-A947-70E740481C1C}">
                <a14:useLocalDpi xmlns:a14="http://schemas.microsoft.com/office/drawing/2010/main" val="0"/>
              </a:ext>
            </a:extLst>
          </a:blip>
          <a:srcRect/>
          <a:stretch>
            <a:fillRect/>
          </a:stretch>
        </p:blipFill>
        <p:spPr>
          <a:xfrm>
            <a:off x="439737" y="1828800"/>
            <a:ext cx="5029200" cy="4521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0484" name="Rectangle 4"/>
          <p:cNvSpPr>
            <a:spLocks noChangeArrowheads="1"/>
          </p:cNvSpPr>
          <p:nvPr/>
        </p:nvSpPr>
        <p:spPr bwMode="auto">
          <a:xfrm>
            <a:off x="193675" y="990600"/>
            <a:ext cx="5521325"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en-US" sz="2000" b="1" dirty="0">
                <a:latin typeface="Comic Sans MS" pitchFamily="66" charset="0"/>
              </a:rPr>
              <a:t>The </a:t>
            </a:r>
            <a:r>
              <a:rPr lang="en-US" sz="2400" b="1" dirty="0" smtClean="0">
                <a:solidFill>
                  <a:schemeClr val="tx1">
                    <a:lumMod val="65000"/>
                    <a:lumOff val="35000"/>
                  </a:schemeClr>
                </a:solidFill>
                <a:latin typeface="Comic Sans MS" pitchFamily="66" charset="0"/>
              </a:rPr>
              <a:t>Lysogenic Cycle </a:t>
            </a:r>
            <a:r>
              <a:rPr lang="en-US" sz="2000" b="1" dirty="0" smtClean="0">
                <a:latin typeface="Comic Sans MS" pitchFamily="66" charset="0"/>
              </a:rPr>
              <a:t>of </a:t>
            </a:r>
            <a:r>
              <a:rPr lang="en-US" sz="2000" b="1" dirty="0">
                <a:latin typeface="Comic Sans MS" pitchFamily="66" charset="0"/>
              </a:rPr>
              <a:t>Bacteriophages</a:t>
            </a:r>
          </a:p>
        </p:txBody>
      </p:sp>
      <p:sp>
        <p:nvSpPr>
          <p:cNvPr id="20485" name="Rectangle 8"/>
          <p:cNvSpPr>
            <a:spLocks noChangeArrowheads="1"/>
          </p:cNvSpPr>
          <p:nvPr/>
        </p:nvSpPr>
        <p:spPr bwMode="auto">
          <a:xfrm>
            <a:off x="706437" y="227013"/>
            <a:ext cx="44958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en-US" sz="3600" b="1" dirty="0">
                <a:solidFill>
                  <a:srgbClr val="00CC66"/>
                </a:solidFill>
                <a:latin typeface="Comic Sans MS" pitchFamily="66" charset="0"/>
              </a:rPr>
              <a:t>Phage </a:t>
            </a:r>
            <a:r>
              <a:rPr lang="en-US" sz="3600" b="1" dirty="0" smtClean="0">
                <a:solidFill>
                  <a:srgbClr val="00CC66"/>
                </a:solidFill>
                <a:latin typeface="Comic Sans MS" pitchFamily="66" charset="0"/>
              </a:rPr>
              <a:t>Replication</a:t>
            </a:r>
            <a:endParaRPr lang="en-US" sz="3600" b="1" dirty="0">
              <a:solidFill>
                <a:srgbClr val="00CC66"/>
              </a:solidFill>
              <a:latin typeface="Comic Sans MS" pitchFamily="66" charset="0"/>
            </a:endParaRPr>
          </a:p>
        </p:txBody>
      </p:sp>
      <p:sp>
        <p:nvSpPr>
          <p:cNvPr id="20486" name="Text Box 5"/>
          <p:cNvSpPr txBox="1">
            <a:spLocks noChangeArrowheads="1"/>
          </p:cNvSpPr>
          <p:nvPr/>
        </p:nvSpPr>
        <p:spPr bwMode="auto">
          <a:xfrm>
            <a:off x="4572000" y="6599238"/>
            <a:ext cx="45720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1000">
                <a:latin typeface="Comic Sans MS" pitchFamily="66" charset="0"/>
              </a:rPr>
              <a:t>From the  </a:t>
            </a:r>
            <a:r>
              <a:rPr lang="en-US" sz="1000">
                <a:latin typeface="Comic Sans MS" pitchFamily="66" charset="0"/>
                <a:hlinkClick r:id="rId5"/>
              </a:rPr>
              <a:t>Virtual Microbiology Classroom</a:t>
            </a:r>
            <a:r>
              <a:rPr lang="en-US" sz="1000">
                <a:latin typeface="Comic Sans MS" pitchFamily="66" charset="0"/>
              </a:rPr>
              <a:t> on </a:t>
            </a:r>
            <a:r>
              <a:rPr lang="en-US" sz="1000">
                <a:latin typeface="Comic Sans MS" pitchFamily="66" charset="0"/>
                <a:hlinkClick r:id="rId6"/>
              </a:rPr>
              <a:t>ScienceProfOnline.com</a:t>
            </a:r>
            <a:endParaRPr lang="en-US" sz="1000">
              <a:latin typeface="Comic Sans MS" pitchFamily="66" charset="0"/>
            </a:endParaRPr>
          </a:p>
        </p:txBody>
      </p:sp>
      <p:sp>
        <p:nvSpPr>
          <p:cNvPr id="7" name="TextBox 6"/>
          <p:cNvSpPr txBox="1"/>
          <p:nvPr/>
        </p:nvSpPr>
        <p:spPr>
          <a:xfrm>
            <a:off x="6248400" y="2012576"/>
            <a:ext cx="2209800" cy="3077766"/>
          </a:xfrm>
          <a:prstGeom prst="rect">
            <a:avLst/>
          </a:prstGeom>
          <a:noFill/>
          <a:ln w="28575">
            <a:solidFill>
              <a:schemeClr val="tx1">
                <a:lumMod val="65000"/>
                <a:lumOff val="35000"/>
              </a:schemeClr>
            </a:solidFill>
          </a:ln>
        </p:spPr>
        <p:txBody>
          <a:bodyPr wrap="square">
            <a:spAutoFit/>
          </a:bodyPr>
          <a:lstStyle/>
          <a:p>
            <a:pPr algn="ctr">
              <a:defRPr/>
            </a:pPr>
            <a:endParaRPr lang="en-US" sz="1400" b="1" dirty="0" smtClean="0">
              <a:solidFill>
                <a:srgbClr val="FF0000"/>
              </a:solidFill>
              <a:latin typeface="Comic Sans MS" pitchFamily="66" charset="0"/>
              <a:cs typeface="+mn-cs"/>
            </a:endParaRPr>
          </a:p>
          <a:p>
            <a:pPr algn="ctr">
              <a:defRPr/>
            </a:pPr>
            <a:r>
              <a:rPr lang="en-US" sz="2800" b="1" dirty="0" smtClean="0">
                <a:solidFill>
                  <a:srgbClr val="FF0000"/>
                </a:solidFill>
                <a:latin typeface="Comic Sans MS" pitchFamily="66" charset="0"/>
                <a:cs typeface="+mn-cs"/>
              </a:rPr>
              <a:t>REVIEW!</a:t>
            </a:r>
          </a:p>
          <a:p>
            <a:pPr algn="ctr">
              <a:defRPr/>
            </a:pPr>
            <a:endParaRPr lang="en-US" sz="1200" dirty="0" smtClean="0">
              <a:latin typeface="Comic Sans MS" pitchFamily="66" charset="0"/>
              <a:cs typeface="+mn-cs"/>
            </a:endParaRPr>
          </a:p>
          <a:p>
            <a:pPr algn="ctr">
              <a:defRPr/>
            </a:pPr>
            <a:r>
              <a:rPr lang="en-US" sz="2000" dirty="0" smtClean="0">
                <a:latin typeface="Comic Sans MS" pitchFamily="66" charset="0"/>
                <a:cs typeface="+mn-cs"/>
              </a:rPr>
              <a:t>Animated</a:t>
            </a:r>
            <a:r>
              <a:rPr lang="en-US" sz="2000" b="1" dirty="0" smtClean="0">
                <a:latin typeface="Comic Sans MS" pitchFamily="66" charset="0"/>
                <a:cs typeface="+mn-cs"/>
              </a:rPr>
              <a:t> </a:t>
            </a:r>
            <a:r>
              <a:rPr lang="en-US" sz="2000" dirty="0" smtClean="0">
                <a:latin typeface="Comic Sans MS" pitchFamily="66" charset="0"/>
                <a:cs typeface="+mn-cs"/>
              </a:rPr>
              <a:t>lesson </a:t>
            </a:r>
          </a:p>
          <a:p>
            <a:pPr algn="ctr">
              <a:defRPr/>
            </a:pPr>
            <a:r>
              <a:rPr lang="en-US" sz="2000" dirty="0" smtClean="0">
                <a:latin typeface="Comic Sans MS" pitchFamily="66" charset="0"/>
                <a:cs typeface="+mn-cs"/>
              </a:rPr>
              <a:t>and quiz on </a:t>
            </a:r>
            <a:endParaRPr lang="en-US" sz="2000" dirty="0">
              <a:latin typeface="Comic Sans MS" pitchFamily="66" charset="0"/>
              <a:cs typeface="+mn-cs"/>
            </a:endParaRPr>
          </a:p>
          <a:p>
            <a:pPr algn="ctr">
              <a:defRPr/>
            </a:pPr>
            <a:r>
              <a:rPr lang="en-US" sz="2400" b="1" dirty="0" smtClean="0">
                <a:solidFill>
                  <a:schemeClr val="tx1">
                    <a:lumMod val="50000"/>
                    <a:lumOff val="50000"/>
                  </a:schemeClr>
                </a:solidFill>
                <a:latin typeface="Comic Sans MS" pitchFamily="66" charset="0"/>
                <a:cs typeface="+mn-cs"/>
                <a:hlinkClick r:id="rId7"/>
              </a:rPr>
              <a:t>Phage Replication Cycles</a:t>
            </a:r>
            <a:endParaRPr lang="en-US" sz="2400" b="1" dirty="0" smtClean="0">
              <a:solidFill>
                <a:schemeClr val="tx1">
                  <a:lumMod val="50000"/>
                  <a:lumOff val="50000"/>
                </a:schemeClr>
              </a:solidFill>
              <a:latin typeface="Comic Sans MS" pitchFamily="66" charset="0"/>
              <a:cs typeface="+mn-cs"/>
            </a:endParaRPr>
          </a:p>
          <a:p>
            <a:pPr algn="ctr">
              <a:defRPr/>
            </a:pPr>
            <a:endParaRPr lang="en-US" sz="2400" dirty="0">
              <a:cs typeface="+mn-cs"/>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12"/>
          <p:cNvSpPr>
            <a:spLocks noGrp="1" noChangeArrowheads="1"/>
          </p:cNvSpPr>
          <p:nvPr>
            <p:ph type="ctrTitle"/>
          </p:nvPr>
        </p:nvSpPr>
        <p:spPr>
          <a:xfrm>
            <a:off x="228600" y="1752600"/>
            <a:ext cx="3200400" cy="2971800"/>
          </a:xfrm>
          <a:noFill/>
        </p:spPr>
        <p:txBody>
          <a:bodyPr/>
          <a:lstStyle/>
          <a:p>
            <a:pPr eaLnBrk="1" hangingPunct="1"/>
            <a:r>
              <a:rPr lang="en-US" b="1" smtClean="0">
                <a:solidFill>
                  <a:srgbClr val="008000"/>
                </a:solidFill>
                <a:latin typeface="Comic Sans MS" pitchFamily="66" charset="0"/>
              </a:rPr>
              <a:t>Virus Life Cycle</a:t>
            </a:r>
            <a:endParaRPr lang="en-US" i="1" smtClean="0">
              <a:solidFill>
                <a:srgbClr val="CC9900"/>
              </a:solidFill>
            </a:endParaRPr>
          </a:p>
        </p:txBody>
      </p:sp>
      <p:sp>
        <p:nvSpPr>
          <p:cNvPr id="3075" name="Text Box 5"/>
          <p:cNvSpPr txBox="1">
            <a:spLocks noChangeArrowheads="1"/>
          </p:cNvSpPr>
          <p:nvPr/>
        </p:nvSpPr>
        <p:spPr bwMode="auto">
          <a:xfrm>
            <a:off x="-28575" y="6586538"/>
            <a:ext cx="4295775" cy="246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000">
                <a:latin typeface="Comic Sans MS" pitchFamily="66" charset="0"/>
              </a:rPr>
              <a:t>Image: </a:t>
            </a:r>
            <a:r>
              <a:rPr lang="en-US" sz="1000">
                <a:latin typeface="Comic Sans MS" pitchFamily="66" charset="0"/>
                <a:hlinkClick r:id="rId3"/>
              </a:rPr>
              <a:t>Viral cycle of infection </a:t>
            </a:r>
            <a:r>
              <a:rPr lang="en-US" sz="1000">
                <a:latin typeface="Comic Sans MS" pitchFamily="66" charset="0"/>
              </a:rPr>
              <a:t>, National Academy of Sciences</a:t>
            </a:r>
            <a:endParaRPr lang="en-US" sz="1000" i="1">
              <a:latin typeface="Comic Sans MS" pitchFamily="66" charset="0"/>
            </a:endParaRPr>
          </a:p>
        </p:txBody>
      </p:sp>
      <p:pic>
        <p:nvPicPr>
          <p:cNvPr id="3076" name="Content Placeholder 2"/>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114800" y="1295400"/>
            <a:ext cx="4019550" cy="417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7" name="Text Box 5"/>
          <p:cNvSpPr txBox="1">
            <a:spLocks noChangeArrowheads="1"/>
          </p:cNvSpPr>
          <p:nvPr/>
        </p:nvSpPr>
        <p:spPr bwMode="auto">
          <a:xfrm>
            <a:off x="4572000" y="6599238"/>
            <a:ext cx="45720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1000">
                <a:latin typeface="Comic Sans MS" pitchFamily="66" charset="0"/>
              </a:rPr>
              <a:t>From the  </a:t>
            </a:r>
            <a:r>
              <a:rPr lang="en-US" sz="1000">
                <a:latin typeface="Comic Sans MS" pitchFamily="66" charset="0"/>
                <a:hlinkClick r:id="rId5"/>
              </a:rPr>
              <a:t>Virtual Microbiology Classroom</a:t>
            </a:r>
            <a:r>
              <a:rPr lang="en-US" sz="1000">
                <a:latin typeface="Comic Sans MS" pitchFamily="66" charset="0"/>
              </a:rPr>
              <a:t> on </a:t>
            </a:r>
            <a:r>
              <a:rPr lang="en-US" sz="1000">
                <a:latin typeface="Comic Sans MS" pitchFamily="66" charset="0"/>
                <a:hlinkClick r:id="rId6"/>
              </a:rPr>
              <a:t>ScienceProfOnline.com</a:t>
            </a:r>
            <a:endParaRPr lang="en-US" sz="1000">
              <a:latin typeface="Comic Sans MS" pitchFamily="66"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8"/>
          <p:cNvSpPr>
            <a:spLocks noGrp="1" noChangeArrowheads="1"/>
          </p:cNvSpPr>
          <p:nvPr>
            <p:ph type="body" sz="half" idx="1"/>
          </p:nvPr>
        </p:nvSpPr>
        <p:spPr>
          <a:xfrm>
            <a:off x="416859" y="1219200"/>
            <a:ext cx="8382000" cy="2209800"/>
          </a:xfrm>
          <a:noFill/>
        </p:spPr>
        <p:txBody>
          <a:bodyPr/>
          <a:lstStyle/>
          <a:p>
            <a:pPr marL="225425" indent="-225425" algn="ctr" eaLnBrk="1" hangingPunct="1">
              <a:lnSpc>
                <a:spcPct val="80000"/>
              </a:lnSpc>
              <a:buFontTx/>
              <a:buNone/>
            </a:pPr>
            <a:endParaRPr lang="en-US" sz="1800" b="1" dirty="0" smtClean="0">
              <a:latin typeface="Comic Sans MS" pitchFamily="66" charset="0"/>
            </a:endParaRPr>
          </a:p>
          <a:p>
            <a:pPr marL="225425" indent="-225425" eaLnBrk="1" hangingPunct="1">
              <a:lnSpc>
                <a:spcPct val="80000"/>
              </a:lnSpc>
            </a:pPr>
            <a:r>
              <a:rPr lang="en-US" sz="1600" dirty="0" smtClean="0">
                <a:latin typeface="Comic Sans MS" pitchFamily="66" charset="0"/>
              </a:rPr>
              <a:t>Transfer of </a:t>
            </a:r>
            <a:r>
              <a:rPr lang="en-US" sz="1600" dirty="0" smtClean="0">
                <a:latin typeface="Comic Sans MS" pitchFamily="66" charset="0"/>
                <a:hlinkClick r:id="rId3"/>
              </a:rPr>
              <a:t>DNA</a:t>
            </a:r>
            <a:r>
              <a:rPr lang="en-US" sz="1600" dirty="0" smtClean="0">
                <a:latin typeface="Comic Sans MS" pitchFamily="66" charset="0"/>
              </a:rPr>
              <a:t> from one cell to another via a </a:t>
            </a:r>
            <a:r>
              <a:rPr lang="en-US" sz="1600" b="1" dirty="0" smtClean="0">
                <a:latin typeface="Comic Sans MS" pitchFamily="66" charset="0"/>
              </a:rPr>
              <a:t>replicating virus </a:t>
            </a:r>
            <a:r>
              <a:rPr lang="en-US" sz="1200" dirty="0" smtClean="0">
                <a:latin typeface="Comic Sans MS" pitchFamily="66" charset="0"/>
              </a:rPr>
              <a:t>(bacteriophage).</a:t>
            </a:r>
            <a:endParaRPr lang="en-US" sz="1600" dirty="0" smtClean="0">
              <a:latin typeface="Comic Sans MS" pitchFamily="66" charset="0"/>
            </a:endParaRPr>
          </a:p>
          <a:p>
            <a:pPr marL="225425" indent="-225425" eaLnBrk="1" hangingPunct="1">
              <a:lnSpc>
                <a:spcPct val="80000"/>
              </a:lnSpc>
            </a:pPr>
            <a:endParaRPr lang="en-US" sz="1600" dirty="0" smtClean="0">
              <a:latin typeface="Comic Sans MS" pitchFamily="66" charset="0"/>
            </a:endParaRPr>
          </a:p>
          <a:p>
            <a:pPr marL="225425" indent="-225425" eaLnBrk="1" hangingPunct="1">
              <a:lnSpc>
                <a:spcPct val="80000"/>
              </a:lnSpc>
            </a:pPr>
            <a:r>
              <a:rPr lang="en-US" sz="1600" dirty="0" smtClean="0">
                <a:latin typeface="Comic Sans MS" pitchFamily="66" charset="0"/>
              </a:rPr>
              <a:t>Can occur between </a:t>
            </a:r>
            <a:r>
              <a:rPr lang="en-US" sz="1600" dirty="0" smtClean="0">
                <a:latin typeface="Comic Sans MS" pitchFamily="66" charset="0"/>
                <a:hlinkClick r:id="rId4"/>
              </a:rPr>
              <a:t>prokaryotic cells</a:t>
            </a:r>
            <a:r>
              <a:rPr lang="en-US" sz="1600" dirty="0" smtClean="0">
                <a:latin typeface="Comic Sans MS" pitchFamily="66" charset="0"/>
              </a:rPr>
              <a:t> or between </a:t>
            </a:r>
            <a:r>
              <a:rPr lang="en-US" sz="1600" dirty="0" smtClean="0">
                <a:latin typeface="Comic Sans MS" pitchFamily="66" charset="0"/>
                <a:hlinkClick r:id="rId5"/>
              </a:rPr>
              <a:t>eukaryotic cells</a:t>
            </a:r>
            <a:r>
              <a:rPr lang="en-US" sz="1600" dirty="0" smtClean="0">
                <a:latin typeface="Comic Sans MS" pitchFamily="66" charset="0"/>
              </a:rPr>
              <a:t>. </a:t>
            </a:r>
            <a:r>
              <a:rPr lang="en-US" sz="1200" dirty="0" smtClean="0">
                <a:latin typeface="Comic Sans MS" pitchFamily="66" charset="0"/>
              </a:rPr>
              <a:t>(The following is an example of transduction in bacterial cells by bacteriophage virus).</a:t>
            </a:r>
            <a:endParaRPr lang="en-US" sz="600" dirty="0" smtClean="0">
              <a:latin typeface="Comic Sans MS" pitchFamily="66" charset="0"/>
            </a:endParaRPr>
          </a:p>
        </p:txBody>
      </p:sp>
      <p:sp>
        <p:nvSpPr>
          <p:cNvPr id="21507" name="Rectangle 9"/>
          <p:cNvSpPr>
            <a:spLocks noChangeArrowheads="1"/>
          </p:cNvSpPr>
          <p:nvPr/>
        </p:nvSpPr>
        <p:spPr bwMode="auto">
          <a:xfrm>
            <a:off x="533400" y="152400"/>
            <a:ext cx="82296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en-US" sz="2800" b="1" dirty="0">
                <a:solidFill>
                  <a:srgbClr val="FF0000"/>
                </a:solidFill>
                <a:latin typeface="Comic Sans MS" pitchFamily="66" charset="0"/>
              </a:rPr>
              <a:t>Q</a:t>
            </a:r>
            <a:r>
              <a:rPr lang="en-US" sz="2800" b="1" dirty="0">
                <a:latin typeface="Comic Sans MS" pitchFamily="66" charset="0"/>
              </a:rPr>
              <a:t>: </a:t>
            </a:r>
            <a:r>
              <a:rPr lang="en-US" sz="2400" dirty="0">
                <a:latin typeface="Comic Sans MS" pitchFamily="66" charset="0"/>
              </a:rPr>
              <a:t>What topic introduced </a:t>
            </a:r>
            <a:r>
              <a:rPr lang="en-US" sz="2400" b="1" dirty="0">
                <a:latin typeface="Comic Sans MS" pitchFamily="66" charset="0"/>
                <a:hlinkClick r:id="rId6"/>
              </a:rPr>
              <a:t>bacteriophages</a:t>
            </a:r>
            <a:r>
              <a:rPr lang="en-US" sz="2400" dirty="0">
                <a:latin typeface="Comic Sans MS" pitchFamily="66" charset="0"/>
              </a:rPr>
              <a:t> earlier in the semester?</a:t>
            </a:r>
          </a:p>
        </p:txBody>
      </p:sp>
      <p:pic>
        <p:nvPicPr>
          <p:cNvPr id="21508" name="Picture 10" descr="Transduction_PubDomWiki"/>
          <p:cNvPicPr>
            <a:picLocks noGrp="1" noChangeAspect="1" noChangeArrowheads="1"/>
          </p:cNvPicPr>
          <p:nvPr>
            <p:ph sz="half" idx="2"/>
          </p:nvPr>
        </p:nvPicPr>
        <p:blipFill>
          <a:blip r:embed="rId7">
            <a:extLst>
              <a:ext uri="{28A0092B-C50C-407E-A947-70E740481C1C}">
                <a14:useLocalDpi xmlns:a14="http://schemas.microsoft.com/office/drawing/2010/main" val="0"/>
              </a:ext>
            </a:extLst>
          </a:blip>
          <a:srcRect/>
          <a:stretch>
            <a:fillRect/>
          </a:stretch>
        </p:blipFill>
        <p:spPr>
          <a:xfrm>
            <a:off x="892175" y="2743200"/>
            <a:ext cx="7467600" cy="37163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1509" name="Text Box 13"/>
          <p:cNvSpPr txBox="1">
            <a:spLocks noChangeArrowheads="1"/>
          </p:cNvSpPr>
          <p:nvPr/>
        </p:nvSpPr>
        <p:spPr bwMode="auto">
          <a:xfrm>
            <a:off x="6400800" y="6613525"/>
            <a:ext cx="27432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1000">
                <a:latin typeface="Comic Sans MS" pitchFamily="66" charset="0"/>
              </a:rPr>
              <a:t>Image: </a:t>
            </a:r>
            <a:r>
              <a:rPr lang="en-US" sz="1000">
                <a:latin typeface="Comic Sans MS" pitchFamily="66" charset="0"/>
                <a:hlinkClick r:id="rId8"/>
              </a:rPr>
              <a:t>Transduction</a:t>
            </a:r>
            <a:r>
              <a:rPr lang="en-US" sz="1000">
                <a:latin typeface="Comic Sans MS" pitchFamily="66" charset="0"/>
              </a:rPr>
              <a:t>, Geni</a:t>
            </a:r>
          </a:p>
        </p:txBody>
      </p:sp>
      <p:sp>
        <p:nvSpPr>
          <p:cNvPr id="21510" name="Text Box 5"/>
          <p:cNvSpPr txBox="1">
            <a:spLocks noChangeArrowheads="1"/>
          </p:cNvSpPr>
          <p:nvPr/>
        </p:nvSpPr>
        <p:spPr bwMode="auto">
          <a:xfrm>
            <a:off x="53975" y="6599238"/>
            <a:ext cx="45720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1000">
                <a:latin typeface="Comic Sans MS" pitchFamily="66" charset="0"/>
              </a:rPr>
              <a:t>From the  </a:t>
            </a:r>
            <a:r>
              <a:rPr lang="en-US" sz="1000">
                <a:latin typeface="Comic Sans MS" pitchFamily="66" charset="0"/>
                <a:hlinkClick r:id="rId9"/>
              </a:rPr>
              <a:t>Virtual Microbiology Classroom</a:t>
            </a:r>
            <a:r>
              <a:rPr lang="en-US" sz="1000">
                <a:latin typeface="Comic Sans MS" pitchFamily="66" charset="0"/>
              </a:rPr>
              <a:t> on </a:t>
            </a:r>
            <a:r>
              <a:rPr lang="en-US" sz="1000">
                <a:latin typeface="Comic Sans MS" pitchFamily="66" charset="0"/>
                <a:hlinkClick r:id="rId10"/>
              </a:rPr>
              <a:t>ScienceProfOnline.com</a:t>
            </a:r>
            <a:endParaRPr lang="en-US" sz="1000">
              <a:latin typeface="Comic Sans MS" pitchFamily="66" charset="0"/>
            </a:endParaRP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idx="1"/>
          </p:nvPr>
        </p:nvSpPr>
        <p:spPr>
          <a:xfrm>
            <a:off x="152400" y="0"/>
            <a:ext cx="5486400" cy="6858000"/>
          </a:xfrm>
        </p:spPr>
        <p:txBody>
          <a:bodyPr/>
          <a:lstStyle/>
          <a:p>
            <a:pPr algn="ctr" eaLnBrk="1" hangingPunct="1">
              <a:buFontTx/>
              <a:buNone/>
              <a:defRPr/>
            </a:pPr>
            <a:r>
              <a:rPr lang="en-US" sz="6000" b="1" dirty="0" smtClean="0">
                <a:solidFill>
                  <a:srgbClr val="33CC33"/>
                </a:solidFill>
                <a:latin typeface="Comic Sans MS" pitchFamily="66" charset="0"/>
              </a:rPr>
              <a:t> </a:t>
            </a:r>
            <a:r>
              <a:rPr lang="en-US" sz="4800" b="1" dirty="0" smtClean="0">
                <a:solidFill>
                  <a:srgbClr val="33CC33"/>
                </a:solidFill>
                <a:latin typeface="Comic Sans MS" pitchFamily="66" charset="0"/>
              </a:rPr>
              <a:t>Confused?</a:t>
            </a:r>
            <a:endParaRPr lang="en-US" sz="3600" b="1" dirty="0" smtClean="0">
              <a:latin typeface="Comic Sans MS" pitchFamily="66" charset="0"/>
            </a:endParaRPr>
          </a:p>
          <a:p>
            <a:pPr algn="ctr" eaLnBrk="1" hangingPunct="1">
              <a:buFontTx/>
              <a:buNone/>
              <a:defRPr/>
            </a:pPr>
            <a:r>
              <a:rPr lang="en-US" sz="2400" dirty="0" smtClean="0">
                <a:latin typeface="Comic Sans MS" pitchFamily="66" charset="0"/>
              </a:rPr>
              <a:t>    </a:t>
            </a:r>
            <a:r>
              <a:rPr lang="en-US" sz="1800" dirty="0" smtClean="0">
                <a:latin typeface="Comic Sans MS" pitchFamily="66" charset="0"/>
              </a:rPr>
              <a:t>Here are links to fun resources that further explain Microbiology:</a:t>
            </a:r>
          </a:p>
          <a:p>
            <a:pPr algn="ctr" eaLnBrk="1" hangingPunct="1">
              <a:buFontTx/>
              <a:buNone/>
              <a:defRPr/>
            </a:pPr>
            <a:endParaRPr lang="en-US" sz="1100" dirty="0" smtClean="0">
              <a:latin typeface="Comic Sans MS" pitchFamily="66" charset="0"/>
            </a:endParaRPr>
          </a:p>
          <a:p>
            <a:pPr eaLnBrk="1" hangingPunct="1">
              <a:buFont typeface="Wingdings" pitchFamily="2" charset="2"/>
              <a:buChar char="Ø"/>
              <a:defRPr/>
            </a:pPr>
            <a:r>
              <a:rPr lang="en-US" sz="1600" dirty="0" smtClean="0">
                <a:latin typeface="Comic Sans MS" pitchFamily="66" charset="0"/>
                <a:hlinkClick r:id="rId3"/>
              </a:rPr>
              <a:t>Virus </a:t>
            </a:r>
            <a:r>
              <a:rPr lang="en-US" sz="1600" smtClean="0">
                <a:latin typeface="Comic Sans MS" pitchFamily="66" charset="0"/>
                <a:hlinkClick r:id="rId3"/>
              </a:rPr>
              <a:t>Life Cycle</a:t>
            </a:r>
            <a:r>
              <a:rPr lang="en-US" sz="1600" smtClean="0">
                <a:latin typeface="Comic Sans MS" pitchFamily="66" charset="0"/>
              </a:rPr>
              <a:t> Main </a:t>
            </a:r>
            <a:r>
              <a:rPr lang="en-US" sz="1600" dirty="0" smtClean="0">
                <a:latin typeface="Comic Sans MS" pitchFamily="66" charset="0"/>
              </a:rPr>
              <a:t>Page</a:t>
            </a:r>
            <a:r>
              <a:rPr lang="en-US" sz="1200" dirty="0" smtClean="0">
                <a:latin typeface="Comic Sans MS" pitchFamily="66" charset="0"/>
              </a:rPr>
              <a:t> on the Virtual Microbiology Classroom of</a:t>
            </a:r>
            <a:r>
              <a:rPr lang="en-US" sz="1000" dirty="0" smtClean="0">
                <a:latin typeface="Comic Sans MS" pitchFamily="66" charset="0"/>
              </a:rPr>
              <a:t> </a:t>
            </a:r>
            <a:r>
              <a:rPr lang="en-US" sz="1400" dirty="0" smtClean="0">
                <a:latin typeface="Comic Sans MS" pitchFamily="66" charset="0"/>
                <a:hlinkClick r:id="rId4"/>
              </a:rPr>
              <a:t>Science Prof Online</a:t>
            </a:r>
            <a:r>
              <a:rPr lang="en-US" sz="1400" dirty="0" smtClean="0">
                <a:latin typeface="Comic Sans MS" pitchFamily="66" charset="0"/>
              </a:rPr>
              <a:t>.</a:t>
            </a:r>
          </a:p>
          <a:p>
            <a:pPr eaLnBrk="1" hangingPunct="1">
              <a:buFont typeface="Wingdings" pitchFamily="2" charset="2"/>
              <a:buChar char="Ø"/>
              <a:defRPr/>
            </a:pPr>
            <a:endParaRPr lang="en-US" sz="800" dirty="0">
              <a:latin typeface="Comic Sans MS" pitchFamily="66" charset="0"/>
            </a:endParaRPr>
          </a:p>
          <a:p>
            <a:pPr eaLnBrk="1" hangingPunct="1">
              <a:buFont typeface="Wingdings" pitchFamily="2" charset="2"/>
              <a:buChar char="Ø"/>
              <a:defRPr/>
            </a:pPr>
            <a:r>
              <a:rPr lang="en-US" sz="1600" dirty="0" smtClean="0">
                <a:latin typeface="Comic Sans MS" pitchFamily="66" charset="0"/>
                <a:hlinkClick r:id="rId5"/>
              </a:rPr>
              <a:t>How A Virus Invades Your Body</a:t>
            </a:r>
            <a:r>
              <a:rPr lang="en-US" sz="1200" dirty="0" smtClean="0">
                <a:latin typeface="Comic Sans MS" pitchFamily="66" charset="0"/>
              </a:rPr>
              <a:t> animated video from NPR.</a:t>
            </a:r>
          </a:p>
          <a:p>
            <a:pPr eaLnBrk="1" hangingPunct="1">
              <a:buFont typeface="Wingdings" pitchFamily="2" charset="2"/>
              <a:buChar char="Ø"/>
              <a:defRPr/>
            </a:pPr>
            <a:endParaRPr lang="en-US" sz="800" dirty="0">
              <a:latin typeface="Comic Sans MS" pitchFamily="66" charset="0"/>
            </a:endParaRPr>
          </a:p>
          <a:p>
            <a:pPr eaLnBrk="1" hangingPunct="1">
              <a:buFont typeface="Wingdings" pitchFamily="2" charset="2"/>
              <a:buChar char="Ø"/>
              <a:defRPr/>
            </a:pPr>
            <a:r>
              <a:rPr lang="en-US" sz="1600" dirty="0" smtClean="0">
                <a:latin typeface="Comic Sans MS" pitchFamily="66" charset="0"/>
                <a:hlinkClick r:id="rId6"/>
              </a:rPr>
              <a:t>Steps in Replication of T4 Phage in E. coli</a:t>
            </a:r>
            <a:r>
              <a:rPr lang="en-US" sz="1600" dirty="0" smtClean="0">
                <a:latin typeface="Comic Sans MS" pitchFamily="66" charset="0"/>
              </a:rPr>
              <a:t> </a:t>
            </a:r>
            <a:r>
              <a:rPr lang="en-US" sz="1200" dirty="0" smtClean="0">
                <a:latin typeface="Comic Sans MS" pitchFamily="66" charset="0"/>
              </a:rPr>
              <a:t>animated video and quiz from McGraw-Hill.</a:t>
            </a:r>
          </a:p>
          <a:p>
            <a:pPr eaLnBrk="1" hangingPunct="1">
              <a:buFont typeface="Wingdings" pitchFamily="2" charset="2"/>
              <a:buChar char="Ø"/>
              <a:defRPr/>
            </a:pPr>
            <a:endParaRPr lang="en-US" sz="800" dirty="0" smtClean="0">
              <a:latin typeface="Comic Sans MS" pitchFamily="66" charset="0"/>
            </a:endParaRPr>
          </a:p>
          <a:p>
            <a:pPr eaLnBrk="1" hangingPunct="1">
              <a:buFont typeface="Wingdings" pitchFamily="2" charset="2"/>
              <a:buChar char="Ø"/>
              <a:defRPr/>
            </a:pPr>
            <a:r>
              <a:rPr lang="en-US" sz="1600" dirty="0" smtClean="0">
                <a:latin typeface="Comic Sans MS" pitchFamily="66" charset="0"/>
              </a:rPr>
              <a:t>Play </a:t>
            </a:r>
            <a:r>
              <a:rPr lang="en-US" sz="1600" dirty="0" smtClean="0">
                <a:latin typeface="Comic Sans MS" pitchFamily="66" charset="0"/>
                <a:hlinkClick r:id="rId7"/>
              </a:rPr>
              <a:t>Pandemic 2</a:t>
            </a:r>
            <a:r>
              <a:rPr lang="en-US" sz="1600" dirty="0" smtClean="0">
                <a:latin typeface="Comic Sans MS" pitchFamily="66" charset="0"/>
              </a:rPr>
              <a:t> </a:t>
            </a:r>
            <a:r>
              <a:rPr lang="en-US" sz="1200" dirty="0" smtClean="0">
                <a:latin typeface="Comic Sans MS" pitchFamily="66" charset="0"/>
              </a:rPr>
              <a:t>a video game of strategy, where you try to become a successful pandemic microbe and infect the world. My 13-year old, pink-haired, daughter and I recommend this one to you. </a:t>
            </a:r>
          </a:p>
          <a:p>
            <a:pPr eaLnBrk="1" hangingPunct="1">
              <a:buFont typeface="Wingdings" pitchFamily="2" charset="2"/>
              <a:buChar char="Ø"/>
              <a:defRPr/>
            </a:pPr>
            <a:endParaRPr lang="en-US" sz="800" dirty="0" smtClean="0">
              <a:latin typeface="Comic Sans MS" pitchFamily="66" charset="0"/>
            </a:endParaRPr>
          </a:p>
          <a:p>
            <a:pPr eaLnBrk="1" hangingPunct="1">
              <a:buFont typeface="Wingdings" pitchFamily="2" charset="2"/>
              <a:buChar char="Ø"/>
              <a:defRPr/>
            </a:pPr>
            <a:r>
              <a:rPr lang="en-US" sz="1600" dirty="0" smtClean="0">
                <a:latin typeface="Comic Sans MS" pitchFamily="66" charset="0"/>
                <a:hlinkClick r:id="rId8"/>
              </a:rPr>
              <a:t>“Quarantine”</a:t>
            </a:r>
            <a:r>
              <a:rPr lang="en-US" sz="1200" dirty="0" smtClean="0">
                <a:latin typeface="Comic Sans MS" pitchFamily="66" charset="0"/>
              </a:rPr>
              <a:t> a scary movie about a new infectious disease.</a:t>
            </a:r>
            <a:endParaRPr lang="en-US" sz="1600" dirty="0" smtClean="0">
              <a:latin typeface="Comic Sans MS" pitchFamily="66" charset="0"/>
            </a:endParaRPr>
          </a:p>
          <a:p>
            <a:pPr eaLnBrk="1" hangingPunct="1">
              <a:buFont typeface="Wingdings" pitchFamily="2" charset="2"/>
              <a:buChar char="Ø"/>
              <a:defRPr/>
            </a:pPr>
            <a:endParaRPr lang="en-US" sz="800" dirty="0" smtClean="0">
              <a:latin typeface="Comic Sans MS" pitchFamily="66" charset="0"/>
            </a:endParaRPr>
          </a:p>
          <a:p>
            <a:pPr eaLnBrk="1" hangingPunct="1">
              <a:buFont typeface="Wingdings" pitchFamily="2" charset="2"/>
              <a:buChar char="Ø"/>
              <a:defRPr/>
            </a:pPr>
            <a:r>
              <a:rPr lang="en-US" sz="1600" dirty="0" smtClean="0">
                <a:latin typeface="Comic Sans MS" pitchFamily="66" charset="0"/>
              </a:rPr>
              <a:t>Play </a:t>
            </a:r>
            <a:r>
              <a:rPr lang="en-US" sz="1600" dirty="0" smtClean="0">
                <a:latin typeface="Comic Sans MS" pitchFamily="66" charset="0"/>
                <a:hlinkClick r:id="rId9"/>
              </a:rPr>
              <a:t>Disease Defenders</a:t>
            </a:r>
            <a:r>
              <a:rPr lang="en-US" sz="1200" dirty="0" smtClean="0">
                <a:latin typeface="Comic Sans MS" pitchFamily="66" charset="0"/>
              </a:rPr>
              <a:t> educational video game, Rice University.</a:t>
            </a:r>
            <a:endParaRPr lang="en-US" sz="1600" dirty="0" smtClean="0">
              <a:latin typeface="Comic Sans MS" pitchFamily="66" charset="0"/>
            </a:endParaRPr>
          </a:p>
          <a:p>
            <a:pPr eaLnBrk="1" hangingPunct="1">
              <a:buFont typeface="Wingdings" pitchFamily="2" charset="2"/>
              <a:buChar char="Ø"/>
              <a:defRPr/>
            </a:pPr>
            <a:endParaRPr lang="en-US" sz="800" dirty="0" smtClean="0">
              <a:latin typeface="Comic Sans MS" pitchFamily="66" charset="0"/>
            </a:endParaRPr>
          </a:p>
          <a:p>
            <a:pPr eaLnBrk="1" hangingPunct="1">
              <a:buFont typeface="Wingdings" pitchFamily="2" charset="2"/>
              <a:buChar char="Ø"/>
              <a:defRPr/>
            </a:pPr>
            <a:r>
              <a:rPr lang="en-US" sz="1600" dirty="0" smtClean="0">
                <a:latin typeface="Comic Sans MS" pitchFamily="66" charset="0"/>
                <a:hlinkClick r:id="rId10"/>
              </a:rPr>
              <a:t>“Virus”</a:t>
            </a:r>
            <a:r>
              <a:rPr lang="en-US" sz="1600" dirty="0" smtClean="0">
                <a:latin typeface="Comic Sans MS" pitchFamily="66" charset="0"/>
              </a:rPr>
              <a:t> </a:t>
            </a:r>
            <a:r>
              <a:rPr lang="en-US" sz="1400" dirty="0" smtClean="0">
                <a:latin typeface="Comic Sans MS" pitchFamily="66" charset="0"/>
              </a:rPr>
              <a:t>a</a:t>
            </a:r>
            <a:r>
              <a:rPr lang="en-US" sz="1600" dirty="0" smtClean="0">
                <a:latin typeface="Comic Sans MS" pitchFamily="66" charset="0"/>
              </a:rPr>
              <a:t> </a:t>
            </a:r>
            <a:r>
              <a:rPr lang="en-US" sz="1200" dirty="0" smtClean="0">
                <a:latin typeface="Comic Sans MS" pitchFamily="66" charset="0"/>
              </a:rPr>
              <a:t>song by </a:t>
            </a:r>
            <a:r>
              <a:rPr lang="en-US" sz="1200" dirty="0" err="1" smtClean="0">
                <a:latin typeface="Comic Sans MS" pitchFamily="66" charset="0"/>
              </a:rPr>
              <a:t>Björk’s</a:t>
            </a:r>
            <a:r>
              <a:rPr lang="en-US" sz="1200" dirty="0" smtClean="0">
                <a:latin typeface="Comic Sans MS" pitchFamily="66" charset="0"/>
              </a:rPr>
              <a:t> from </a:t>
            </a:r>
            <a:r>
              <a:rPr lang="en-US" sz="1200" dirty="0" err="1" smtClean="0">
                <a:latin typeface="Comic Sans MS" pitchFamily="66" charset="0"/>
              </a:rPr>
              <a:t>Biophalia</a:t>
            </a:r>
            <a:r>
              <a:rPr lang="en-US" sz="1200" dirty="0" smtClean="0">
                <a:latin typeface="Comic Sans MS" pitchFamily="66" charset="0"/>
              </a:rPr>
              <a:t> album with video of viruses infecting cell.</a:t>
            </a:r>
          </a:p>
          <a:p>
            <a:pPr marL="0" indent="0" eaLnBrk="1" hangingPunct="1">
              <a:buFontTx/>
              <a:buNone/>
              <a:defRPr/>
            </a:pPr>
            <a:endParaRPr lang="en-US" sz="800" dirty="0" smtClean="0">
              <a:latin typeface="Comic Sans MS" pitchFamily="66" charset="0"/>
            </a:endParaRPr>
          </a:p>
          <a:p>
            <a:pPr eaLnBrk="1" hangingPunct="1">
              <a:buFont typeface="Wingdings" pitchFamily="2" charset="2"/>
              <a:buChar char="Ø"/>
              <a:defRPr/>
            </a:pPr>
            <a:r>
              <a:rPr lang="en-US" sz="1600" dirty="0" smtClean="0">
                <a:latin typeface="Comic Sans MS" pitchFamily="66" charset="0"/>
                <a:hlinkClick r:id="rId11"/>
              </a:rPr>
              <a:t>Giant Microbes</a:t>
            </a:r>
            <a:r>
              <a:rPr lang="en-US" sz="1200" dirty="0" smtClean="0">
                <a:latin typeface="Comic Sans MS" pitchFamily="66" charset="0"/>
              </a:rPr>
              <a:t>, a company that sells adorable stuffed microbes.</a:t>
            </a:r>
            <a:endParaRPr lang="en-US" sz="1000" dirty="0" smtClean="0">
              <a:latin typeface="Comic Sans MS" pitchFamily="66" charset="0"/>
            </a:endParaRPr>
          </a:p>
          <a:p>
            <a:pPr eaLnBrk="1" hangingPunct="1">
              <a:defRPr/>
            </a:pPr>
            <a:endParaRPr lang="en-US" sz="800" dirty="0" smtClean="0">
              <a:latin typeface="Comic Sans MS" pitchFamily="66" charset="0"/>
            </a:endParaRPr>
          </a:p>
          <a:p>
            <a:pPr eaLnBrk="1" hangingPunct="1">
              <a:buFontTx/>
              <a:buNone/>
              <a:defRPr/>
            </a:pPr>
            <a:r>
              <a:rPr lang="en-US" sz="1200" i="1" dirty="0" smtClean="0">
                <a:latin typeface="Comic Sans MS" pitchFamily="66" charset="0"/>
              </a:rPr>
              <a:t>	    (You must be in PPT slideshow view to click on links.)</a:t>
            </a:r>
          </a:p>
        </p:txBody>
      </p:sp>
      <p:pic>
        <p:nvPicPr>
          <p:cNvPr id="22531" name="Picture 3" descr="MC900229685[1]"/>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5791200" y="2590800"/>
            <a:ext cx="2924175" cy="3341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532" name="WordArt 4"/>
          <p:cNvSpPr>
            <a:spLocks noChangeArrowheads="1" noChangeShapeType="1" noTextEdit="1"/>
          </p:cNvSpPr>
          <p:nvPr/>
        </p:nvSpPr>
        <p:spPr bwMode="auto">
          <a:xfrm>
            <a:off x="5791200" y="762000"/>
            <a:ext cx="2895600" cy="1066800"/>
          </a:xfrm>
          <a:prstGeom prst="rect">
            <a:avLst/>
          </a:prstGeom>
        </p:spPr>
        <p:txBody>
          <a:bodyPr wrap="none" fromWordArt="1">
            <a:prstTxWarp prst="textPlain">
              <a:avLst>
                <a:gd name="adj" fmla="val 50000"/>
              </a:avLst>
            </a:prstTxWarp>
          </a:bodyPr>
          <a:lstStyle/>
          <a:p>
            <a:pPr algn="ctr"/>
            <a:r>
              <a:rPr lang="en-US" b="1" kern="10">
                <a:ln w="9525">
                  <a:solidFill>
                    <a:srgbClr val="000000"/>
                  </a:solidFill>
                  <a:round/>
                  <a:headEnd/>
                  <a:tailEnd/>
                </a:ln>
                <a:solidFill>
                  <a:srgbClr val="FFFFFF"/>
                </a:solidFill>
                <a:latin typeface="Comic Sans MS"/>
              </a:rPr>
              <a:t>Smart Links</a:t>
            </a:r>
          </a:p>
        </p:txBody>
      </p:sp>
      <p:sp>
        <p:nvSpPr>
          <p:cNvPr id="22533" name="Text Box 5"/>
          <p:cNvSpPr txBox="1">
            <a:spLocks noChangeArrowheads="1"/>
          </p:cNvSpPr>
          <p:nvPr/>
        </p:nvSpPr>
        <p:spPr bwMode="auto">
          <a:xfrm>
            <a:off x="4572000" y="6599238"/>
            <a:ext cx="45720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1000">
                <a:latin typeface="Comic Sans MS" pitchFamily="66" charset="0"/>
              </a:rPr>
              <a:t>From the  </a:t>
            </a:r>
            <a:r>
              <a:rPr lang="en-US" sz="1000">
                <a:latin typeface="Comic Sans MS" pitchFamily="66" charset="0"/>
                <a:hlinkClick r:id="rId13"/>
              </a:rPr>
              <a:t>Virtual Microbiology Classroom</a:t>
            </a:r>
            <a:r>
              <a:rPr lang="en-US" sz="1000">
                <a:latin typeface="Comic Sans MS" pitchFamily="66" charset="0"/>
              </a:rPr>
              <a:t> on </a:t>
            </a:r>
            <a:r>
              <a:rPr lang="en-US" sz="1000">
                <a:latin typeface="Comic Sans MS" pitchFamily="66" charset="0"/>
                <a:hlinkClick r:id="rId4"/>
              </a:rPr>
              <a:t>ScienceProfOnline.com</a:t>
            </a:r>
            <a:endParaRPr lang="en-US" sz="1000">
              <a:latin typeface="Comic Sans MS" pitchFamily="66"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ctrTitle"/>
          </p:nvPr>
        </p:nvSpPr>
        <p:spPr>
          <a:xfrm>
            <a:off x="304800" y="381000"/>
            <a:ext cx="8534400" cy="4038600"/>
          </a:xfrm>
        </p:spPr>
        <p:txBody>
          <a:bodyPr/>
          <a:lstStyle/>
          <a:p>
            <a:pPr algn="r" eaLnBrk="1" hangingPunct="1"/>
            <a:r>
              <a:rPr lang="en-US" sz="2400" b="1" i="1" smtClean="0">
                <a:solidFill>
                  <a:srgbClr val="FF0000"/>
                </a:solidFill>
              </a:rPr>
              <a:t>         </a:t>
            </a:r>
            <a:r>
              <a:rPr lang="en-US" sz="2800" b="1" smtClean="0">
                <a:solidFill>
                  <a:srgbClr val="009900"/>
                </a:solidFill>
                <a:latin typeface="Comic Sans MS" pitchFamily="66" charset="0"/>
              </a:rPr>
              <a:t>Are microbes intimidating you?</a:t>
            </a:r>
            <a:r>
              <a:rPr lang="en-US" sz="2800" i="1" smtClean="0">
                <a:solidFill>
                  <a:srgbClr val="009900"/>
                </a:solidFill>
                <a:latin typeface="Comic Sans MS" pitchFamily="66" charset="0"/>
              </a:rPr>
              <a:t/>
            </a:r>
            <a:br>
              <a:rPr lang="en-US" sz="2800" i="1" smtClean="0">
                <a:solidFill>
                  <a:srgbClr val="009900"/>
                </a:solidFill>
                <a:latin typeface="Comic Sans MS" pitchFamily="66" charset="0"/>
              </a:rPr>
            </a:br>
            <a:r>
              <a:rPr lang="en-US" sz="2400" i="1" smtClean="0">
                <a:solidFill>
                  <a:srgbClr val="FF0000"/>
                </a:solidFill>
              </a:rPr>
              <a:t/>
            </a:r>
            <a:br>
              <a:rPr lang="en-US" sz="2400" i="1" smtClean="0">
                <a:solidFill>
                  <a:srgbClr val="FF0000"/>
                </a:solidFill>
              </a:rPr>
            </a:br>
            <a:r>
              <a:rPr lang="en-US" sz="2000" i="1" smtClean="0">
                <a:solidFill>
                  <a:srgbClr val="B2B2B2"/>
                </a:solidFill>
                <a:latin typeface="Comic Sans MS" pitchFamily="66" charset="0"/>
              </a:rPr>
              <a:t>Do yourself a favor. Use the…</a:t>
            </a:r>
            <a:r>
              <a:rPr lang="en-US" sz="2800" i="1" smtClean="0">
                <a:latin typeface="Comic Sans MS" pitchFamily="66" charset="0"/>
              </a:rPr>
              <a:t> </a:t>
            </a:r>
            <a:r>
              <a:rPr lang="en-US" sz="2000" i="1" smtClean="0">
                <a:latin typeface="Comic Sans MS" pitchFamily="66" charset="0"/>
              </a:rPr>
              <a:t/>
            </a:r>
            <a:br>
              <a:rPr lang="en-US" sz="2000" i="1" smtClean="0">
                <a:latin typeface="Comic Sans MS" pitchFamily="66" charset="0"/>
              </a:rPr>
            </a:br>
            <a:r>
              <a:rPr lang="en-US" sz="3200" smtClean="0">
                <a:solidFill>
                  <a:srgbClr val="996600"/>
                </a:solidFill>
                <a:latin typeface="Comic Sans MS" pitchFamily="66" charset="0"/>
              </a:rPr>
              <a:t/>
            </a:r>
            <a:br>
              <a:rPr lang="en-US" sz="3200" smtClean="0">
                <a:solidFill>
                  <a:srgbClr val="996600"/>
                </a:solidFill>
                <a:latin typeface="Comic Sans MS" pitchFamily="66" charset="0"/>
              </a:rPr>
            </a:br>
            <a:r>
              <a:rPr lang="en-US" sz="3200" smtClean="0">
                <a:solidFill>
                  <a:srgbClr val="996600"/>
                </a:solidFill>
                <a:latin typeface="Comic Sans MS" pitchFamily="66" charset="0"/>
              </a:rPr>
              <a:t>              </a:t>
            </a:r>
            <a:r>
              <a:rPr lang="en-US" sz="4000" b="1" smtClean="0">
                <a:solidFill>
                  <a:schemeClr val="accent2"/>
                </a:solidFill>
                <a:latin typeface="Comic Sans MS" pitchFamily="66" charset="0"/>
              </a:rPr>
              <a:t>Virtual Microbiology                        Classroom </a:t>
            </a:r>
            <a:r>
              <a:rPr lang="en-US" sz="2000" i="1" smtClean="0">
                <a:solidFill>
                  <a:schemeClr val="accent2"/>
                </a:solidFill>
                <a:latin typeface="Comic Sans MS" pitchFamily="66" charset="0"/>
              </a:rPr>
              <a:t>(</a:t>
            </a:r>
            <a:r>
              <a:rPr lang="en-US" sz="2000" i="1" smtClean="0">
                <a:solidFill>
                  <a:schemeClr val="accent2"/>
                </a:solidFill>
                <a:latin typeface="Comic Sans MS" pitchFamily="66" charset="0"/>
                <a:hlinkClick r:id="rId3"/>
              </a:rPr>
              <a:t>VMC</a:t>
            </a:r>
            <a:r>
              <a:rPr lang="en-US" sz="2000" i="1" smtClean="0">
                <a:solidFill>
                  <a:schemeClr val="accent2"/>
                </a:solidFill>
                <a:latin typeface="Comic Sans MS" pitchFamily="66" charset="0"/>
              </a:rPr>
              <a:t>)</a:t>
            </a:r>
            <a:r>
              <a:rPr lang="en-US" sz="4000" b="1" smtClean="0">
                <a:solidFill>
                  <a:schemeClr val="accent2"/>
                </a:solidFill>
                <a:latin typeface="Comic Sans MS" pitchFamily="66" charset="0"/>
              </a:rPr>
              <a:t> !</a:t>
            </a:r>
            <a:r>
              <a:rPr lang="en-US" sz="4000" b="1" smtClean="0">
                <a:solidFill>
                  <a:schemeClr val="accent2"/>
                </a:solidFill>
              </a:rPr>
              <a:t/>
            </a:r>
            <a:br>
              <a:rPr lang="en-US" sz="4000" b="1" smtClean="0">
                <a:solidFill>
                  <a:schemeClr val="accent2"/>
                </a:solidFill>
              </a:rPr>
            </a:br>
            <a:r>
              <a:rPr lang="en-US" sz="2400" b="1" smtClean="0"/>
              <a:t/>
            </a:r>
            <a:br>
              <a:rPr lang="en-US" sz="2400" b="1" smtClean="0"/>
            </a:br>
            <a:r>
              <a:rPr lang="en-US" sz="2400" smtClean="0">
                <a:latin typeface="Comic Sans MS" pitchFamily="66" charset="0"/>
              </a:rPr>
              <a:t>The VMC is full of resources to help you succeed, including:</a:t>
            </a:r>
          </a:p>
        </p:txBody>
      </p:sp>
      <p:sp>
        <p:nvSpPr>
          <p:cNvPr id="23555" name="Rectangle 3"/>
          <p:cNvSpPr>
            <a:spLocks noGrp="1" noChangeArrowheads="1"/>
          </p:cNvSpPr>
          <p:nvPr>
            <p:ph type="subTitle" idx="1"/>
          </p:nvPr>
        </p:nvSpPr>
        <p:spPr>
          <a:xfrm>
            <a:off x="2743200" y="4343400"/>
            <a:ext cx="6172200" cy="1600200"/>
          </a:xfrm>
        </p:spPr>
        <p:txBody>
          <a:bodyPr/>
          <a:lstStyle/>
          <a:p>
            <a:pPr marL="609600" indent="-609600" algn="l" eaLnBrk="1" hangingPunct="1">
              <a:buFontTx/>
              <a:buChar char="•"/>
            </a:pPr>
            <a:r>
              <a:rPr lang="en-US" sz="1800" smtClean="0">
                <a:latin typeface="Comic Sans MS" pitchFamily="66" charset="0"/>
              </a:rPr>
              <a:t>practice test questions</a:t>
            </a:r>
          </a:p>
          <a:p>
            <a:pPr marL="609600" indent="-609600" algn="l" eaLnBrk="1" hangingPunct="1">
              <a:buFontTx/>
              <a:buChar char="•"/>
            </a:pPr>
            <a:r>
              <a:rPr lang="en-US" sz="1800" smtClean="0">
                <a:latin typeface="Comic Sans MS" pitchFamily="66" charset="0"/>
              </a:rPr>
              <a:t>review questions</a:t>
            </a:r>
          </a:p>
          <a:p>
            <a:pPr marL="609600" indent="-609600" algn="l" eaLnBrk="1" hangingPunct="1">
              <a:buFontTx/>
              <a:buChar char="•"/>
            </a:pPr>
            <a:r>
              <a:rPr lang="en-US" sz="1800" smtClean="0">
                <a:latin typeface="Comic Sans MS" pitchFamily="66" charset="0"/>
              </a:rPr>
              <a:t>study guides and learning objectives</a:t>
            </a:r>
          </a:p>
        </p:txBody>
      </p:sp>
      <p:sp>
        <p:nvSpPr>
          <p:cNvPr id="23556" name="Text Box 4"/>
          <p:cNvSpPr txBox="1">
            <a:spLocks noChangeArrowheads="1"/>
          </p:cNvSpPr>
          <p:nvPr/>
        </p:nvSpPr>
        <p:spPr bwMode="auto">
          <a:xfrm>
            <a:off x="304800" y="5638800"/>
            <a:ext cx="88392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sz="1600">
                <a:solidFill>
                  <a:srgbClr val="000000"/>
                </a:solidFill>
                <a:latin typeface="Comic Sans MS" pitchFamily="66" charset="0"/>
              </a:rPr>
              <a:t>You can access the VMC by going to the Science Prof Online website </a:t>
            </a:r>
            <a:r>
              <a:rPr lang="en-US" sz="1600" b="1">
                <a:solidFill>
                  <a:srgbClr val="000000"/>
                </a:solidFill>
                <a:latin typeface="Comic Sans MS" pitchFamily="66" charset="0"/>
                <a:hlinkClick r:id="rId4"/>
              </a:rPr>
              <a:t>www.ScienceProfOnline.com</a:t>
            </a:r>
            <a:endParaRPr lang="en-US" sz="1600" b="1">
              <a:solidFill>
                <a:srgbClr val="000000"/>
              </a:solidFill>
              <a:latin typeface="Comic Sans MS" pitchFamily="66" charset="0"/>
            </a:endParaRPr>
          </a:p>
        </p:txBody>
      </p:sp>
      <p:pic>
        <p:nvPicPr>
          <p:cNvPr id="23557" name="Picture 8" descr="Prokaryote_cell_unlabeled_Ruiz"/>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38200" y="4267200"/>
            <a:ext cx="1371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558" name="Picture 1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67238" y="3424238"/>
            <a:ext cx="9525" cy="9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3559" name="Rectangle 7"/>
          <p:cNvSpPr>
            <a:spLocks noChangeArrowheads="1"/>
          </p:cNvSpPr>
          <p:nvPr/>
        </p:nvSpPr>
        <p:spPr bwMode="auto">
          <a:xfrm>
            <a:off x="0" y="6613525"/>
            <a:ext cx="4381500"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50000"/>
              </a:spcBef>
            </a:pPr>
            <a:r>
              <a:rPr lang="en-US" sz="1000">
                <a:latin typeface="Comic Sans MS" pitchFamily="66" charset="0"/>
              </a:rPr>
              <a:t>Images: </a:t>
            </a:r>
            <a:r>
              <a:rPr lang="en-US" sz="1000">
                <a:latin typeface="Comic Sans MS" pitchFamily="66" charset="0"/>
                <a:hlinkClick r:id="rId7"/>
              </a:rPr>
              <a:t>Bacteriophage; </a:t>
            </a:r>
            <a:r>
              <a:rPr lang="en-US" sz="1000">
                <a:latin typeface="Comic Sans MS" pitchFamily="66" charset="0"/>
              </a:rPr>
              <a:t>Giant Microbes; </a:t>
            </a:r>
            <a:r>
              <a:rPr lang="en-US" sz="1000">
                <a:latin typeface="Comic Sans MS" pitchFamily="66" charset="0"/>
                <a:hlinkClick r:id="rId8"/>
              </a:rPr>
              <a:t>Prokaryotic cell</a:t>
            </a:r>
            <a:r>
              <a:rPr lang="en-US" sz="1000">
                <a:latin typeface="Comic Sans MS" pitchFamily="66" charset="0"/>
              </a:rPr>
              <a:t>, Mariana Ruiz</a:t>
            </a:r>
          </a:p>
        </p:txBody>
      </p:sp>
      <p:pic>
        <p:nvPicPr>
          <p:cNvPr id="23560" name="Picture 9"/>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09600" y="381000"/>
            <a:ext cx="2276475" cy="2476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381000"/>
            <a:ext cx="8229600" cy="792163"/>
          </a:xfrm>
        </p:spPr>
        <p:txBody>
          <a:bodyPr/>
          <a:lstStyle/>
          <a:p>
            <a:pPr eaLnBrk="1" hangingPunct="1"/>
            <a:r>
              <a:rPr lang="en-US" sz="3200" b="1" dirty="0" smtClean="0">
                <a:solidFill>
                  <a:schemeClr val="tx1">
                    <a:lumMod val="65000"/>
                    <a:lumOff val="35000"/>
                  </a:schemeClr>
                </a:solidFill>
                <a:latin typeface="Comic Sans MS" pitchFamily="66" charset="0"/>
              </a:rPr>
              <a:t>Bacteriophages</a:t>
            </a:r>
            <a:r>
              <a:rPr lang="en-US" sz="3200" b="1" dirty="0" smtClean="0">
                <a:solidFill>
                  <a:schemeClr val="tx1"/>
                </a:solidFill>
                <a:latin typeface="Comic Sans MS" pitchFamily="66" charset="0"/>
              </a:rPr>
              <a:t> </a:t>
            </a:r>
            <a:r>
              <a:rPr lang="en-US" sz="2000" dirty="0" smtClean="0">
                <a:solidFill>
                  <a:schemeClr val="tx1">
                    <a:lumMod val="65000"/>
                    <a:lumOff val="35000"/>
                  </a:schemeClr>
                </a:solidFill>
                <a:latin typeface="Comic Sans MS" pitchFamily="66" charset="0"/>
              </a:rPr>
              <a:t>(Phages) </a:t>
            </a:r>
            <a:r>
              <a:rPr lang="en-US" sz="2400" b="1" dirty="0" smtClean="0">
                <a:solidFill>
                  <a:schemeClr val="tx1"/>
                </a:solidFill>
                <a:latin typeface="Comic Sans MS" pitchFamily="66" charset="0"/>
              </a:rPr>
              <a:t>&amp;</a:t>
            </a:r>
            <a:r>
              <a:rPr lang="en-US" sz="3200" b="1" dirty="0" smtClean="0">
                <a:solidFill>
                  <a:schemeClr val="tx1"/>
                </a:solidFill>
                <a:latin typeface="Comic Sans MS" pitchFamily="66" charset="0"/>
              </a:rPr>
              <a:t> </a:t>
            </a:r>
            <a:r>
              <a:rPr lang="en-US" sz="3200" b="1" dirty="0" smtClean="0">
                <a:solidFill>
                  <a:schemeClr val="tx1">
                    <a:lumMod val="65000"/>
                    <a:lumOff val="35000"/>
                  </a:schemeClr>
                </a:solidFill>
                <a:latin typeface="Comic Sans MS" pitchFamily="66" charset="0"/>
              </a:rPr>
              <a:t>Animal Viruses</a:t>
            </a:r>
          </a:p>
        </p:txBody>
      </p:sp>
      <p:sp>
        <p:nvSpPr>
          <p:cNvPr id="10243" name="Rectangle 3"/>
          <p:cNvSpPr>
            <a:spLocks noGrp="1" noChangeArrowheads="1"/>
          </p:cNvSpPr>
          <p:nvPr>
            <p:ph type="body" sz="half" idx="1"/>
          </p:nvPr>
        </p:nvSpPr>
        <p:spPr>
          <a:xfrm>
            <a:off x="533400" y="2971800"/>
            <a:ext cx="3048000" cy="1295400"/>
          </a:xfrm>
        </p:spPr>
        <p:txBody>
          <a:bodyPr/>
          <a:lstStyle/>
          <a:p>
            <a:pPr marL="0" indent="0" algn="ctr" eaLnBrk="1" hangingPunct="1">
              <a:lnSpc>
                <a:spcPct val="80000"/>
              </a:lnSpc>
              <a:buFontTx/>
              <a:buNone/>
              <a:defRPr/>
            </a:pPr>
            <a:r>
              <a:rPr lang="en-US" sz="2400" dirty="0" smtClean="0">
                <a:latin typeface="Comic Sans MS" pitchFamily="66" charset="0"/>
              </a:rPr>
              <a:t>The two categories of </a:t>
            </a:r>
            <a:r>
              <a:rPr lang="en-US" sz="2400" b="1" dirty="0" smtClean="0">
                <a:latin typeface="Comic Sans MS" pitchFamily="66" charset="0"/>
                <a:hlinkClick r:id="rId3"/>
              </a:rPr>
              <a:t>viruses</a:t>
            </a:r>
            <a:r>
              <a:rPr lang="en-US" sz="2400" dirty="0" smtClean="0">
                <a:latin typeface="Comic Sans MS" pitchFamily="66" charset="0"/>
              </a:rPr>
              <a:t> that we are going to discuss in this class.</a:t>
            </a:r>
          </a:p>
          <a:p>
            <a:pPr marL="228600" indent="-228600" eaLnBrk="1" hangingPunct="1">
              <a:lnSpc>
                <a:spcPct val="80000"/>
              </a:lnSpc>
              <a:defRPr/>
            </a:pPr>
            <a:endParaRPr lang="en-US" sz="1600" dirty="0" smtClean="0">
              <a:latin typeface="Comic Sans MS" pitchFamily="66" charset="0"/>
            </a:endParaRPr>
          </a:p>
          <a:p>
            <a:pPr marL="228600" indent="-228600" eaLnBrk="1" hangingPunct="1">
              <a:lnSpc>
                <a:spcPct val="80000"/>
              </a:lnSpc>
              <a:defRPr/>
            </a:pPr>
            <a:endParaRPr lang="en-US" sz="1600" dirty="0" smtClean="0"/>
          </a:p>
        </p:txBody>
      </p:sp>
      <p:sp>
        <p:nvSpPr>
          <p:cNvPr id="4100" name="Text Box 5"/>
          <p:cNvSpPr txBox="1">
            <a:spLocks noChangeArrowheads="1"/>
          </p:cNvSpPr>
          <p:nvPr/>
        </p:nvSpPr>
        <p:spPr bwMode="auto">
          <a:xfrm>
            <a:off x="0" y="6599238"/>
            <a:ext cx="3657600" cy="246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1000">
                <a:latin typeface="Comic Sans MS" pitchFamily="66" charset="0"/>
              </a:rPr>
              <a:t>Image: </a:t>
            </a:r>
            <a:r>
              <a:rPr lang="en-US" sz="1000">
                <a:latin typeface="Comic Sans MS" pitchFamily="66" charset="0"/>
                <a:hlinkClick r:id="rId4"/>
              </a:rPr>
              <a:t>Types of Viruses</a:t>
            </a:r>
            <a:r>
              <a:rPr lang="en-US" sz="1000">
                <a:latin typeface="Comic Sans MS" pitchFamily="66" charset="0"/>
              </a:rPr>
              <a:t>, National Institutes of Health</a:t>
            </a:r>
          </a:p>
        </p:txBody>
      </p:sp>
      <p:pic>
        <p:nvPicPr>
          <p:cNvPr id="4101" name="Picture 7" descr="TypesVirusesNIHWiki"/>
          <p:cNvPicPr>
            <a:picLocks noGrp="1" noChangeAspect="1" noChangeArrowheads="1"/>
          </p:cNvPicPr>
          <p:nvPr>
            <p:ph sz="half" idx="2"/>
          </p:nvPr>
        </p:nvPicPr>
        <p:blipFill>
          <a:blip r:embed="rId5">
            <a:extLst>
              <a:ext uri="{28A0092B-C50C-407E-A947-70E740481C1C}">
                <a14:useLocalDpi xmlns:a14="http://schemas.microsoft.com/office/drawing/2010/main" val="0"/>
              </a:ext>
            </a:extLst>
          </a:blip>
          <a:srcRect/>
          <a:stretch>
            <a:fillRect/>
          </a:stretch>
        </p:blipFill>
        <p:spPr>
          <a:xfrm>
            <a:off x="4229100" y="1524000"/>
            <a:ext cx="4495800" cy="4419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4102" name="Text Box 5"/>
          <p:cNvSpPr txBox="1">
            <a:spLocks noChangeArrowheads="1"/>
          </p:cNvSpPr>
          <p:nvPr/>
        </p:nvSpPr>
        <p:spPr bwMode="auto">
          <a:xfrm>
            <a:off x="4572000" y="6599238"/>
            <a:ext cx="45720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1000">
                <a:latin typeface="Comic Sans MS" pitchFamily="66" charset="0"/>
              </a:rPr>
              <a:t>From the  </a:t>
            </a:r>
            <a:r>
              <a:rPr lang="en-US" sz="1000">
                <a:latin typeface="Comic Sans MS" pitchFamily="66" charset="0"/>
                <a:hlinkClick r:id="rId6"/>
              </a:rPr>
              <a:t>Virtual Microbiology Classroom</a:t>
            </a:r>
            <a:r>
              <a:rPr lang="en-US" sz="1000">
                <a:latin typeface="Comic Sans MS" pitchFamily="66" charset="0"/>
              </a:rPr>
              <a:t> on </a:t>
            </a:r>
            <a:r>
              <a:rPr lang="en-US" sz="1000">
                <a:latin typeface="Comic Sans MS" pitchFamily="66" charset="0"/>
                <a:hlinkClick r:id="rId7"/>
              </a:rPr>
              <a:t>ScienceProfOnline.com</a:t>
            </a:r>
            <a:endParaRPr lang="en-US" sz="1000">
              <a:latin typeface="Comic Sans MS" pitchFamily="66"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8"/>
          <p:cNvSpPr>
            <a:spLocks noChangeArrowheads="1"/>
          </p:cNvSpPr>
          <p:nvPr/>
        </p:nvSpPr>
        <p:spPr bwMode="auto">
          <a:xfrm>
            <a:off x="457200" y="228600"/>
            <a:ext cx="822960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en-US" sz="3200" b="1">
                <a:solidFill>
                  <a:srgbClr val="008000"/>
                </a:solidFill>
                <a:latin typeface="Comic Sans MS" pitchFamily="66" charset="0"/>
              </a:rPr>
              <a:t>How Do Viruses Reproduce?</a:t>
            </a:r>
          </a:p>
        </p:txBody>
      </p:sp>
      <p:sp>
        <p:nvSpPr>
          <p:cNvPr id="5123" name="Rectangle 9"/>
          <p:cNvSpPr>
            <a:spLocks noChangeArrowheads="1"/>
          </p:cNvSpPr>
          <p:nvPr/>
        </p:nvSpPr>
        <p:spPr bwMode="auto">
          <a:xfrm>
            <a:off x="381000" y="1981200"/>
            <a:ext cx="304800" cy="304800"/>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4" name="Rectangle 10"/>
          <p:cNvSpPr>
            <a:spLocks noChangeArrowheads="1"/>
          </p:cNvSpPr>
          <p:nvPr/>
        </p:nvSpPr>
        <p:spPr bwMode="auto">
          <a:xfrm>
            <a:off x="1295400" y="1981200"/>
            <a:ext cx="304800" cy="304800"/>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5" name="Rectangle 11"/>
          <p:cNvSpPr>
            <a:spLocks noChangeArrowheads="1"/>
          </p:cNvSpPr>
          <p:nvPr/>
        </p:nvSpPr>
        <p:spPr bwMode="auto">
          <a:xfrm>
            <a:off x="2743200" y="1981200"/>
            <a:ext cx="304800" cy="304800"/>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 name="Rectangle 3"/>
          <p:cNvSpPr/>
          <p:nvPr/>
        </p:nvSpPr>
        <p:spPr>
          <a:xfrm>
            <a:off x="1066800" y="1943100"/>
            <a:ext cx="304800" cy="381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3" name="Rectangle 12"/>
          <p:cNvSpPr/>
          <p:nvPr/>
        </p:nvSpPr>
        <p:spPr>
          <a:xfrm>
            <a:off x="1600200" y="3422650"/>
            <a:ext cx="304800" cy="381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4" name="Rectangle 13"/>
          <p:cNvSpPr/>
          <p:nvPr/>
        </p:nvSpPr>
        <p:spPr>
          <a:xfrm>
            <a:off x="1219200" y="4495800"/>
            <a:ext cx="228600" cy="23495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5" name="Rectangle 7"/>
          <p:cNvSpPr>
            <a:spLocks noChangeArrowheads="1"/>
          </p:cNvSpPr>
          <p:nvPr/>
        </p:nvSpPr>
        <p:spPr bwMode="auto">
          <a:xfrm>
            <a:off x="4595813" y="1735138"/>
            <a:ext cx="4267200" cy="4108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defRPr/>
            </a:pPr>
            <a:r>
              <a:rPr lang="en-US" sz="2400" b="1" dirty="0">
                <a:solidFill>
                  <a:srgbClr val="00CC99"/>
                </a:solidFill>
                <a:latin typeface="Comic Sans MS" pitchFamily="66" charset="0"/>
              </a:rPr>
              <a:t>Four basic steps: </a:t>
            </a:r>
            <a:endParaRPr lang="en-US" b="1" dirty="0">
              <a:solidFill>
                <a:srgbClr val="00CC99"/>
              </a:solidFill>
              <a:latin typeface="Comic Sans MS" pitchFamily="66" charset="0"/>
            </a:endParaRPr>
          </a:p>
          <a:p>
            <a:pPr>
              <a:defRPr/>
            </a:pPr>
            <a:endParaRPr lang="en-US" sz="1600" b="1" dirty="0">
              <a:solidFill>
                <a:schemeClr val="tx2"/>
              </a:solidFill>
              <a:latin typeface="Comic Sans MS" pitchFamily="66" charset="0"/>
            </a:endParaRPr>
          </a:p>
          <a:p>
            <a:pPr>
              <a:defRPr/>
            </a:pPr>
            <a:r>
              <a:rPr lang="en-US" sz="2000" b="1" dirty="0">
                <a:solidFill>
                  <a:schemeClr val="tx2"/>
                </a:solidFill>
                <a:latin typeface="Comic Sans MS" pitchFamily="66" charset="0"/>
              </a:rPr>
              <a:t/>
            </a:r>
            <a:br>
              <a:rPr lang="en-US" sz="2000" b="1" dirty="0">
                <a:solidFill>
                  <a:schemeClr val="tx2"/>
                </a:solidFill>
                <a:latin typeface="Comic Sans MS" pitchFamily="66" charset="0"/>
              </a:rPr>
            </a:br>
            <a:r>
              <a:rPr lang="en-US" dirty="0">
                <a:latin typeface="Comic Sans MS" pitchFamily="66" charset="0"/>
              </a:rPr>
              <a:t>1. Recognize &amp; attach to host cell.</a:t>
            </a:r>
          </a:p>
          <a:p>
            <a:pPr>
              <a:defRPr/>
            </a:pPr>
            <a:endParaRPr lang="en-US" dirty="0">
              <a:solidFill>
                <a:schemeClr val="bg1">
                  <a:lumMod val="65000"/>
                </a:schemeClr>
              </a:solidFill>
              <a:latin typeface="Comic Sans MS" pitchFamily="66" charset="0"/>
            </a:endParaRPr>
          </a:p>
          <a:p>
            <a:pPr>
              <a:defRPr/>
            </a:pPr>
            <a:r>
              <a:rPr lang="en-US" dirty="0">
                <a:solidFill>
                  <a:schemeClr val="bg1">
                    <a:lumMod val="65000"/>
                  </a:schemeClr>
                </a:solidFill>
                <a:latin typeface="Comic Sans MS" pitchFamily="66" charset="0"/>
              </a:rPr>
              <a:t>2. Infect </a:t>
            </a:r>
            <a:r>
              <a:rPr lang="en-US" sz="1400" dirty="0">
                <a:solidFill>
                  <a:schemeClr val="bg1">
                    <a:lumMod val="65000"/>
                  </a:schemeClr>
                </a:solidFill>
                <a:latin typeface="Comic Sans MS" pitchFamily="66" charset="0"/>
              </a:rPr>
              <a:t>(get inside) </a:t>
            </a:r>
            <a:r>
              <a:rPr lang="en-US" dirty="0">
                <a:solidFill>
                  <a:schemeClr val="bg1">
                    <a:lumMod val="65000"/>
                  </a:schemeClr>
                </a:solidFill>
                <a:latin typeface="Comic Sans MS" pitchFamily="66" charset="0"/>
              </a:rPr>
              <a:t>host cell.</a:t>
            </a:r>
          </a:p>
          <a:p>
            <a:pPr>
              <a:defRPr/>
            </a:pPr>
            <a:r>
              <a:rPr lang="en-US" dirty="0">
                <a:solidFill>
                  <a:schemeClr val="tx2"/>
                </a:solidFill>
                <a:latin typeface="Comic Sans MS" pitchFamily="66" charset="0"/>
              </a:rPr>
              <a:t/>
            </a:r>
            <a:br>
              <a:rPr lang="en-US" dirty="0">
                <a:solidFill>
                  <a:schemeClr val="tx2"/>
                </a:solidFill>
                <a:latin typeface="Comic Sans MS" pitchFamily="66" charset="0"/>
              </a:rPr>
            </a:br>
            <a:r>
              <a:rPr lang="en-US" dirty="0">
                <a:solidFill>
                  <a:schemeClr val="bg1">
                    <a:lumMod val="65000"/>
                  </a:schemeClr>
                </a:solidFill>
                <a:latin typeface="Comic Sans MS" pitchFamily="66" charset="0"/>
              </a:rPr>
              <a:t>3. Force cell to manufacture viruses.</a:t>
            </a:r>
          </a:p>
          <a:p>
            <a:pPr>
              <a:defRPr/>
            </a:pPr>
            <a:endParaRPr lang="en-US" dirty="0">
              <a:solidFill>
                <a:schemeClr val="bg1">
                  <a:lumMod val="65000"/>
                </a:schemeClr>
              </a:solidFill>
              <a:latin typeface="Comic Sans MS" pitchFamily="66" charset="0"/>
            </a:endParaRPr>
          </a:p>
          <a:p>
            <a:pPr>
              <a:defRPr/>
            </a:pPr>
            <a:r>
              <a:rPr lang="en-US" dirty="0">
                <a:solidFill>
                  <a:schemeClr val="bg1">
                    <a:lumMod val="65000"/>
                  </a:schemeClr>
                </a:solidFill>
                <a:latin typeface="Comic Sans MS" pitchFamily="66" charset="0"/>
              </a:rPr>
              <a:t>4.  New viruses exit the host cell.</a:t>
            </a:r>
          </a:p>
          <a:p>
            <a:pPr marL="838200" indent="-838200">
              <a:defRPr/>
            </a:pPr>
            <a:endParaRPr lang="en-US" dirty="0">
              <a:solidFill>
                <a:schemeClr val="bg1">
                  <a:lumMod val="65000"/>
                </a:schemeClr>
              </a:solidFill>
              <a:latin typeface="Comic Sans MS" pitchFamily="66" charset="0"/>
            </a:endParaRPr>
          </a:p>
          <a:p>
            <a:pPr marL="838200" indent="-838200">
              <a:defRPr/>
            </a:pPr>
            <a:r>
              <a:rPr lang="en-US" i="1" dirty="0">
                <a:solidFill>
                  <a:schemeClr val="bg1">
                    <a:lumMod val="65000"/>
                  </a:schemeClr>
                </a:solidFill>
                <a:latin typeface="Comic Sans MS" pitchFamily="66" charset="0"/>
              </a:rPr>
              <a:t>             </a:t>
            </a:r>
            <a:r>
              <a:rPr lang="en-US" b="1" i="1" dirty="0">
                <a:solidFill>
                  <a:schemeClr val="bg1">
                    <a:lumMod val="65000"/>
                  </a:schemeClr>
                </a:solidFill>
                <a:latin typeface="Comic Sans MS" pitchFamily="66" charset="0"/>
              </a:rPr>
              <a:t> </a:t>
            </a:r>
            <a:endParaRPr lang="en-US" i="1" dirty="0">
              <a:solidFill>
                <a:schemeClr val="bg1">
                  <a:lumMod val="65000"/>
                </a:schemeClr>
              </a:solidFill>
              <a:latin typeface="Comic Sans MS" pitchFamily="66" charset="0"/>
            </a:endParaRPr>
          </a:p>
        </p:txBody>
      </p:sp>
      <p:pic>
        <p:nvPicPr>
          <p:cNvPr id="5130" name="Picture 13" descr="SimpleViralReplicationUnknow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6563" y="1524000"/>
            <a:ext cx="4135437" cy="4673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7" name="Rectangle 16"/>
          <p:cNvSpPr/>
          <p:nvPr/>
        </p:nvSpPr>
        <p:spPr>
          <a:xfrm>
            <a:off x="1181100" y="1943100"/>
            <a:ext cx="304800" cy="381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8" name="Rectangle 17"/>
          <p:cNvSpPr/>
          <p:nvPr/>
        </p:nvSpPr>
        <p:spPr>
          <a:xfrm>
            <a:off x="1895475" y="3422650"/>
            <a:ext cx="304800" cy="381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9" name="Rectangle 18"/>
          <p:cNvSpPr/>
          <p:nvPr/>
        </p:nvSpPr>
        <p:spPr>
          <a:xfrm>
            <a:off x="1295400" y="4498975"/>
            <a:ext cx="381000" cy="23495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134" name="Text Box 15"/>
          <p:cNvSpPr txBox="1">
            <a:spLocks noChangeArrowheads="1"/>
          </p:cNvSpPr>
          <p:nvPr/>
        </p:nvSpPr>
        <p:spPr bwMode="auto">
          <a:xfrm>
            <a:off x="-61913" y="6613525"/>
            <a:ext cx="4495801"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1000">
                <a:latin typeface="Comic Sans MS" pitchFamily="66" charset="0"/>
              </a:rPr>
              <a:t>Image: Source unknown</a:t>
            </a:r>
            <a:r>
              <a:rPr lang="en-US" sz="1000"/>
              <a:t>.</a:t>
            </a:r>
            <a:endParaRPr lang="en-US" sz="1000" i="1"/>
          </a:p>
        </p:txBody>
      </p:sp>
      <p:sp>
        <p:nvSpPr>
          <p:cNvPr id="5135" name="Text Box 5"/>
          <p:cNvSpPr txBox="1">
            <a:spLocks noChangeArrowheads="1"/>
          </p:cNvSpPr>
          <p:nvPr/>
        </p:nvSpPr>
        <p:spPr bwMode="auto">
          <a:xfrm>
            <a:off x="4572000" y="6599238"/>
            <a:ext cx="45720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1000">
                <a:latin typeface="Comic Sans MS" pitchFamily="66" charset="0"/>
              </a:rPr>
              <a:t>From the  </a:t>
            </a:r>
            <a:r>
              <a:rPr lang="en-US" sz="1000">
                <a:latin typeface="Comic Sans MS" pitchFamily="66" charset="0"/>
                <a:hlinkClick r:id="rId4"/>
              </a:rPr>
              <a:t>Virtual Microbiology Classroom</a:t>
            </a:r>
            <a:r>
              <a:rPr lang="en-US" sz="1000">
                <a:latin typeface="Comic Sans MS" pitchFamily="66" charset="0"/>
              </a:rPr>
              <a:t> on </a:t>
            </a:r>
            <a:r>
              <a:rPr lang="en-US" sz="1000">
                <a:latin typeface="Comic Sans MS" pitchFamily="66" charset="0"/>
                <a:hlinkClick r:id="rId5"/>
              </a:rPr>
              <a:t>ScienceProfOnline.com</a:t>
            </a:r>
            <a:endParaRPr lang="en-US" sz="1000">
              <a:latin typeface="Comic Sans MS" pitchFamily="66"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p:cNvSpPr>
            <a:spLocks noGrp="1" noChangeArrowheads="1"/>
          </p:cNvSpPr>
          <p:nvPr>
            <p:ph type="body" sz="half" idx="1"/>
          </p:nvPr>
        </p:nvSpPr>
        <p:spPr>
          <a:xfrm>
            <a:off x="304800" y="1111250"/>
            <a:ext cx="5105400" cy="5314950"/>
          </a:xfrm>
        </p:spPr>
        <p:txBody>
          <a:bodyPr/>
          <a:lstStyle/>
          <a:p>
            <a:pPr eaLnBrk="1" hangingPunct="1">
              <a:lnSpc>
                <a:spcPct val="80000"/>
              </a:lnSpc>
              <a:buFontTx/>
              <a:buNone/>
              <a:defRPr/>
            </a:pPr>
            <a:endParaRPr lang="en-US" sz="2000" i="1" dirty="0" smtClean="0">
              <a:latin typeface="Comic Sans MS" pitchFamily="66" charset="0"/>
            </a:endParaRPr>
          </a:p>
          <a:p>
            <a:pPr eaLnBrk="1" hangingPunct="1">
              <a:lnSpc>
                <a:spcPct val="80000"/>
              </a:lnSpc>
              <a:defRPr/>
            </a:pPr>
            <a:r>
              <a:rPr lang="en-US" sz="1800" dirty="0" smtClean="0">
                <a:latin typeface="Comic Sans MS" pitchFamily="66" charset="0"/>
              </a:rPr>
              <a:t>Most viruses infect only a certain type of host. </a:t>
            </a:r>
          </a:p>
          <a:p>
            <a:pPr eaLnBrk="1" hangingPunct="1">
              <a:lnSpc>
                <a:spcPct val="80000"/>
              </a:lnSpc>
              <a:defRPr/>
            </a:pPr>
            <a:endParaRPr lang="en-US" sz="1800" dirty="0" smtClean="0">
              <a:latin typeface="Comic Sans MS" pitchFamily="66" charset="0"/>
            </a:endParaRPr>
          </a:p>
          <a:p>
            <a:pPr eaLnBrk="1" hangingPunct="1">
              <a:lnSpc>
                <a:spcPct val="80000"/>
              </a:lnSpc>
              <a:defRPr/>
            </a:pPr>
            <a:r>
              <a:rPr lang="en-US" sz="1800" dirty="0" smtClean="0">
                <a:latin typeface="Comic Sans MS" pitchFamily="66" charset="0"/>
              </a:rPr>
              <a:t>Specificity due to affinity of viral surface </a:t>
            </a:r>
            <a:r>
              <a:rPr lang="en-US" sz="1800" b="1" dirty="0" smtClean="0">
                <a:latin typeface="Comic Sans MS" pitchFamily="66" charset="0"/>
                <a:hlinkClick r:id="rId3"/>
              </a:rPr>
              <a:t>proteins</a:t>
            </a:r>
            <a:r>
              <a:rPr lang="en-US" sz="1800" dirty="0" smtClean="0">
                <a:latin typeface="Comic Sans MS" pitchFamily="66" charset="0"/>
              </a:rPr>
              <a:t> to proteins on the surface of the host cell.</a:t>
            </a:r>
          </a:p>
          <a:p>
            <a:pPr eaLnBrk="1" hangingPunct="1">
              <a:lnSpc>
                <a:spcPct val="80000"/>
              </a:lnSpc>
              <a:defRPr/>
            </a:pPr>
            <a:endParaRPr lang="en-US" sz="1800" dirty="0" smtClean="0">
              <a:latin typeface="Comic Sans MS" pitchFamily="66" charset="0"/>
            </a:endParaRPr>
          </a:p>
          <a:p>
            <a:pPr lvl="1" eaLnBrk="1" hangingPunct="1">
              <a:lnSpc>
                <a:spcPct val="80000"/>
              </a:lnSpc>
              <a:defRPr/>
            </a:pPr>
            <a:r>
              <a:rPr lang="en-US" sz="1600" b="1" dirty="0" err="1" smtClean="0">
                <a:solidFill>
                  <a:schemeClr val="tx1">
                    <a:lumMod val="65000"/>
                    <a:lumOff val="35000"/>
                  </a:schemeClr>
                </a:solidFill>
                <a:latin typeface="Comic Sans MS" pitchFamily="66" charset="0"/>
              </a:rPr>
              <a:t>bacteroiphages</a:t>
            </a:r>
            <a:r>
              <a:rPr lang="en-US" sz="1000" b="1" dirty="0" smtClean="0">
                <a:latin typeface="Comic Sans MS" pitchFamily="66" charset="0"/>
              </a:rPr>
              <a:t> </a:t>
            </a:r>
            <a:r>
              <a:rPr lang="en-US" sz="1400" dirty="0" smtClean="0">
                <a:latin typeface="Comic Sans MS" pitchFamily="66" charset="0"/>
              </a:rPr>
              <a:t>have proteins in their tail fibers </a:t>
            </a:r>
            <a:r>
              <a:rPr lang="en-US" sz="1050" dirty="0" smtClean="0">
                <a:latin typeface="Comic Sans MS" pitchFamily="66" charset="0"/>
              </a:rPr>
              <a:t>(those extensions that look like legs)</a:t>
            </a:r>
            <a:r>
              <a:rPr lang="en-US" sz="1800" dirty="0" smtClean="0">
                <a:latin typeface="Comic Sans MS" pitchFamily="66" charset="0"/>
              </a:rPr>
              <a:t> </a:t>
            </a:r>
            <a:r>
              <a:rPr lang="en-US" sz="1400" dirty="0" smtClean="0">
                <a:latin typeface="Comic Sans MS" pitchFamily="66" charset="0"/>
              </a:rPr>
              <a:t>that are attracted to proteins on the surface of bacterial cells.</a:t>
            </a:r>
          </a:p>
          <a:p>
            <a:pPr eaLnBrk="1" hangingPunct="1">
              <a:lnSpc>
                <a:spcPct val="80000"/>
              </a:lnSpc>
              <a:defRPr/>
            </a:pPr>
            <a:endParaRPr lang="en-US" sz="1800" dirty="0" smtClean="0">
              <a:latin typeface="Comic Sans MS" pitchFamily="66" charset="0"/>
            </a:endParaRPr>
          </a:p>
          <a:p>
            <a:pPr lvl="1" eaLnBrk="1" hangingPunct="1">
              <a:lnSpc>
                <a:spcPct val="80000"/>
              </a:lnSpc>
              <a:defRPr/>
            </a:pPr>
            <a:r>
              <a:rPr lang="en-US" sz="1600" b="1" dirty="0">
                <a:solidFill>
                  <a:schemeClr val="tx1">
                    <a:lumMod val="65000"/>
                    <a:lumOff val="35000"/>
                  </a:schemeClr>
                </a:solidFill>
                <a:latin typeface="Comic Sans MS" pitchFamily="66" charset="0"/>
              </a:rPr>
              <a:t>a</a:t>
            </a:r>
            <a:r>
              <a:rPr lang="en-US" sz="1600" b="1" dirty="0" smtClean="0">
                <a:solidFill>
                  <a:schemeClr val="tx1">
                    <a:lumMod val="65000"/>
                    <a:lumOff val="35000"/>
                  </a:schemeClr>
                </a:solidFill>
                <a:latin typeface="Comic Sans MS" pitchFamily="66" charset="0"/>
              </a:rPr>
              <a:t>nimal viruses </a:t>
            </a:r>
            <a:r>
              <a:rPr lang="en-US" sz="1400" dirty="0" smtClean="0">
                <a:latin typeface="Comic Sans MS" pitchFamily="66" charset="0"/>
              </a:rPr>
              <a:t>have proteins or glycoprotein spikes that correspond to glycoproteins on the surface of </a:t>
            </a:r>
            <a:r>
              <a:rPr lang="en-US" sz="1400" b="1" dirty="0" smtClean="0">
                <a:latin typeface="Comic Sans MS" pitchFamily="66" charset="0"/>
                <a:hlinkClick r:id="rId4"/>
              </a:rPr>
              <a:t>animal cells</a:t>
            </a:r>
            <a:r>
              <a:rPr lang="en-US" sz="1400" dirty="0" smtClean="0">
                <a:latin typeface="Comic Sans MS" pitchFamily="66" charset="0"/>
              </a:rPr>
              <a:t>.</a:t>
            </a:r>
          </a:p>
          <a:p>
            <a:pPr eaLnBrk="1" hangingPunct="1">
              <a:lnSpc>
                <a:spcPct val="80000"/>
              </a:lnSpc>
              <a:defRPr/>
            </a:pPr>
            <a:endParaRPr lang="en-US" sz="1800" dirty="0" smtClean="0">
              <a:latin typeface="Comic Sans MS" pitchFamily="66" charset="0"/>
            </a:endParaRPr>
          </a:p>
          <a:p>
            <a:pPr eaLnBrk="1" hangingPunct="1">
              <a:lnSpc>
                <a:spcPct val="80000"/>
              </a:lnSpc>
              <a:defRPr/>
            </a:pPr>
            <a:r>
              <a:rPr lang="en-US" sz="1800" b="1" dirty="0" smtClean="0">
                <a:latin typeface="Comic Sans MS" pitchFamily="66" charset="0"/>
                <a:hlinkClick r:id="rId5"/>
              </a:rPr>
              <a:t>Viruses</a:t>
            </a:r>
            <a:r>
              <a:rPr lang="en-US" sz="1800" dirty="0" smtClean="0">
                <a:latin typeface="Comic Sans MS" pitchFamily="66" charset="0"/>
              </a:rPr>
              <a:t> may also be so specific that they infect a particular </a:t>
            </a:r>
            <a:r>
              <a:rPr lang="en-US" sz="1800" b="1" dirty="0" smtClean="0">
                <a:solidFill>
                  <a:schemeClr val="tx1">
                    <a:lumMod val="65000"/>
                    <a:lumOff val="35000"/>
                  </a:schemeClr>
                </a:solidFill>
                <a:latin typeface="Comic Sans MS" pitchFamily="66" charset="0"/>
              </a:rPr>
              <a:t>cell type </a:t>
            </a:r>
            <a:r>
              <a:rPr lang="en-US" sz="1800" dirty="0" smtClean="0">
                <a:latin typeface="Comic Sans MS" pitchFamily="66" charset="0"/>
              </a:rPr>
              <a:t>of the host organism. </a:t>
            </a:r>
            <a:r>
              <a:rPr lang="en-US" sz="1200" i="1" dirty="0" smtClean="0">
                <a:latin typeface="Comic Sans MS" pitchFamily="66" charset="0"/>
              </a:rPr>
              <a:t>(</a:t>
            </a:r>
            <a:r>
              <a:rPr lang="en-US" sz="1200" dirty="0" smtClean="0">
                <a:latin typeface="Comic Sans MS" pitchFamily="66" charset="0"/>
              </a:rPr>
              <a:t>HIV only attacks helper-T lymphocytes, a type of white blood cell, in humans.)</a:t>
            </a:r>
          </a:p>
        </p:txBody>
      </p:sp>
      <p:sp>
        <p:nvSpPr>
          <p:cNvPr id="6147" name="Text Box 7"/>
          <p:cNvSpPr txBox="1">
            <a:spLocks noChangeArrowheads="1"/>
          </p:cNvSpPr>
          <p:nvPr/>
        </p:nvSpPr>
        <p:spPr bwMode="auto">
          <a:xfrm>
            <a:off x="0" y="6457950"/>
            <a:ext cx="251460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1000">
                <a:latin typeface="Comic Sans MS" pitchFamily="66" charset="0"/>
              </a:rPr>
              <a:t>Images: </a:t>
            </a:r>
            <a:r>
              <a:rPr lang="en-US" sz="1000">
                <a:latin typeface="Comic Sans MS" pitchFamily="66" charset="0"/>
                <a:hlinkClick r:id="rId6"/>
              </a:rPr>
              <a:t>Bacteriophage, </a:t>
            </a:r>
            <a:r>
              <a:rPr lang="en-US" sz="1000">
                <a:latin typeface="Comic Sans MS" pitchFamily="66" charset="0"/>
              </a:rPr>
              <a:t>Adenosine; </a:t>
            </a:r>
            <a:r>
              <a:rPr lang="en-US" sz="1000">
                <a:latin typeface="Comic Sans MS" pitchFamily="66" charset="0"/>
                <a:hlinkClick r:id="rId6"/>
              </a:rPr>
              <a:t>Rotavirus</a:t>
            </a:r>
            <a:r>
              <a:rPr lang="en-US" sz="1000">
                <a:latin typeface="Comic Sans MS" pitchFamily="66" charset="0"/>
              </a:rPr>
              <a:t>, Animal Virus, Graham Colm</a:t>
            </a:r>
            <a:r>
              <a:rPr lang="en-US" sz="1000"/>
              <a:t>; </a:t>
            </a:r>
          </a:p>
        </p:txBody>
      </p:sp>
      <p:sp>
        <p:nvSpPr>
          <p:cNvPr id="6148" name="Text Box 12"/>
          <p:cNvSpPr txBox="1">
            <a:spLocks noChangeArrowheads="1"/>
          </p:cNvSpPr>
          <p:nvPr/>
        </p:nvSpPr>
        <p:spPr bwMode="auto">
          <a:xfrm>
            <a:off x="304800" y="277813"/>
            <a:ext cx="8458200" cy="46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sz="2400" b="1">
                <a:latin typeface="Comic Sans MS" pitchFamily="66" charset="0"/>
              </a:rPr>
              <a:t>1. How does a virus recognize &amp; attach to its host?</a:t>
            </a:r>
          </a:p>
        </p:txBody>
      </p:sp>
      <p:pic>
        <p:nvPicPr>
          <p:cNvPr id="6149" name="Content Placeholder 2"/>
          <p:cNvPicPr>
            <a:picLocks noGrp="1" noChangeAspect="1"/>
          </p:cNvPicPr>
          <p:nvPr>
            <p:ph sz="quarter" idx="3"/>
          </p:nvPr>
        </p:nvPicPr>
        <p:blipFill>
          <a:blip r:embed="rId7">
            <a:extLst>
              <a:ext uri="{28A0092B-C50C-407E-A947-70E740481C1C}">
                <a14:useLocalDpi xmlns:a14="http://schemas.microsoft.com/office/drawing/2010/main" val="0"/>
              </a:ext>
            </a:extLst>
          </a:blip>
          <a:srcRect/>
          <a:stretch>
            <a:fillRect/>
          </a:stretch>
        </p:blipFill>
        <p:spPr>
          <a:xfrm>
            <a:off x="6142038" y="914400"/>
            <a:ext cx="2447925" cy="2611438"/>
          </a:xfrm>
        </p:spPr>
      </p:pic>
      <p:pic>
        <p:nvPicPr>
          <p:cNvPr id="5" name="Content Placeholder 4"/>
          <p:cNvPicPr>
            <a:picLocks noGrp="1" noChangeAspect="1"/>
          </p:cNvPicPr>
          <p:nvPr>
            <p:ph sz="quarter" idx="2"/>
          </p:nvPr>
        </p:nvPicPr>
        <p:blipFill>
          <a:blip r:embed="rId8" cstate="print">
            <a:extLst>
              <a:ext uri="{28A0092B-C50C-407E-A947-70E740481C1C}">
                <a14:useLocalDpi xmlns:a14="http://schemas.microsoft.com/office/drawing/2010/main"/>
              </a:ext>
            </a:extLst>
          </a:blip>
          <a:stretch>
            <a:fillRect/>
          </a:stretch>
        </p:blipFill>
        <p:spPr>
          <a:xfrm>
            <a:off x="6338454" y="3962400"/>
            <a:ext cx="2188095" cy="2152225"/>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6151" name="Line 8"/>
          <p:cNvSpPr>
            <a:spLocks noChangeShapeType="1"/>
          </p:cNvSpPr>
          <p:nvPr/>
        </p:nvSpPr>
        <p:spPr bwMode="auto">
          <a:xfrm>
            <a:off x="5908675" y="2944813"/>
            <a:ext cx="430213" cy="152400"/>
          </a:xfrm>
          <a:prstGeom prst="line">
            <a:avLst/>
          </a:prstGeom>
          <a:noFill/>
          <a:ln w="57150">
            <a:solidFill>
              <a:srgbClr val="C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152" name="Line 8"/>
          <p:cNvSpPr>
            <a:spLocks noChangeShapeType="1"/>
          </p:cNvSpPr>
          <p:nvPr/>
        </p:nvSpPr>
        <p:spPr bwMode="auto">
          <a:xfrm>
            <a:off x="6122988" y="4114800"/>
            <a:ext cx="430212" cy="152400"/>
          </a:xfrm>
          <a:prstGeom prst="line">
            <a:avLst/>
          </a:prstGeom>
          <a:noFill/>
          <a:ln w="57150">
            <a:solidFill>
              <a:srgbClr val="C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153" name="Text Box 5"/>
          <p:cNvSpPr txBox="1">
            <a:spLocks noChangeArrowheads="1"/>
          </p:cNvSpPr>
          <p:nvPr/>
        </p:nvSpPr>
        <p:spPr bwMode="auto">
          <a:xfrm>
            <a:off x="4572000" y="6599238"/>
            <a:ext cx="45720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1000">
                <a:latin typeface="Comic Sans MS" pitchFamily="66" charset="0"/>
              </a:rPr>
              <a:t>From the  </a:t>
            </a:r>
            <a:r>
              <a:rPr lang="en-US" sz="1000">
                <a:latin typeface="Comic Sans MS" pitchFamily="66" charset="0"/>
                <a:hlinkClick r:id="rId9"/>
              </a:rPr>
              <a:t>Virtual Microbiology Classroom</a:t>
            </a:r>
            <a:r>
              <a:rPr lang="en-US" sz="1000">
                <a:latin typeface="Comic Sans MS" pitchFamily="66" charset="0"/>
              </a:rPr>
              <a:t> on </a:t>
            </a:r>
            <a:r>
              <a:rPr lang="en-US" sz="1000">
                <a:latin typeface="Comic Sans MS" pitchFamily="66" charset="0"/>
                <a:hlinkClick r:id="rId10"/>
              </a:rPr>
              <a:t>ScienceProfOnline.com</a:t>
            </a:r>
            <a:endParaRPr lang="en-US" sz="1000">
              <a:latin typeface="Comic Sans MS" pitchFamily="66"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ChangeArrowheads="1"/>
          </p:cNvSpPr>
          <p:nvPr/>
        </p:nvSpPr>
        <p:spPr bwMode="auto">
          <a:xfrm>
            <a:off x="4772025" y="1558925"/>
            <a:ext cx="4267200" cy="4110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defRPr/>
            </a:pPr>
            <a:r>
              <a:rPr lang="en-US" sz="2400" b="1" dirty="0">
                <a:solidFill>
                  <a:srgbClr val="00CC99"/>
                </a:solidFill>
                <a:latin typeface="Comic Sans MS" pitchFamily="66" charset="0"/>
              </a:rPr>
              <a:t>Four basic steps: </a:t>
            </a:r>
            <a:endParaRPr lang="en-US" b="1" dirty="0">
              <a:solidFill>
                <a:srgbClr val="00CC99"/>
              </a:solidFill>
              <a:latin typeface="Comic Sans MS" pitchFamily="66" charset="0"/>
            </a:endParaRPr>
          </a:p>
          <a:p>
            <a:pPr>
              <a:defRPr/>
            </a:pPr>
            <a:endParaRPr lang="en-US" sz="1600" b="1" dirty="0">
              <a:solidFill>
                <a:schemeClr val="tx2"/>
              </a:solidFill>
              <a:latin typeface="Comic Sans MS" pitchFamily="66" charset="0"/>
            </a:endParaRPr>
          </a:p>
          <a:p>
            <a:pPr>
              <a:defRPr/>
            </a:pPr>
            <a:r>
              <a:rPr lang="en-US" sz="2000" b="1" dirty="0">
                <a:solidFill>
                  <a:schemeClr val="tx2"/>
                </a:solidFill>
                <a:latin typeface="Comic Sans MS" pitchFamily="66" charset="0"/>
              </a:rPr>
              <a:t/>
            </a:r>
            <a:br>
              <a:rPr lang="en-US" sz="2000" b="1" dirty="0">
                <a:solidFill>
                  <a:schemeClr val="tx2"/>
                </a:solidFill>
                <a:latin typeface="Comic Sans MS" pitchFamily="66" charset="0"/>
              </a:rPr>
            </a:br>
            <a:r>
              <a:rPr lang="en-US" dirty="0">
                <a:solidFill>
                  <a:schemeClr val="bg1">
                    <a:lumMod val="65000"/>
                  </a:schemeClr>
                </a:solidFill>
                <a:latin typeface="Comic Sans MS" pitchFamily="66" charset="0"/>
              </a:rPr>
              <a:t>1. Recognize &amp; attach to host cell.</a:t>
            </a:r>
          </a:p>
          <a:p>
            <a:pPr>
              <a:defRPr/>
            </a:pPr>
            <a:endParaRPr lang="en-US" dirty="0">
              <a:solidFill>
                <a:schemeClr val="bg1">
                  <a:lumMod val="65000"/>
                </a:schemeClr>
              </a:solidFill>
              <a:latin typeface="Comic Sans MS" pitchFamily="66" charset="0"/>
            </a:endParaRPr>
          </a:p>
          <a:p>
            <a:pPr>
              <a:defRPr/>
            </a:pPr>
            <a:r>
              <a:rPr lang="en-US" dirty="0">
                <a:latin typeface="Comic Sans MS" pitchFamily="66" charset="0"/>
              </a:rPr>
              <a:t>2. Infect </a:t>
            </a:r>
            <a:r>
              <a:rPr lang="en-US" sz="1400" dirty="0">
                <a:latin typeface="Comic Sans MS" pitchFamily="66" charset="0"/>
              </a:rPr>
              <a:t>(get inside) </a:t>
            </a:r>
            <a:r>
              <a:rPr lang="en-US" dirty="0">
                <a:latin typeface="Comic Sans MS" pitchFamily="66" charset="0"/>
              </a:rPr>
              <a:t>host cell.</a:t>
            </a:r>
          </a:p>
          <a:p>
            <a:pPr>
              <a:defRPr/>
            </a:pPr>
            <a:r>
              <a:rPr lang="en-US" dirty="0">
                <a:solidFill>
                  <a:schemeClr val="tx2"/>
                </a:solidFill>
                <a:latin typeface="Comic Sans MS" pitchFamily="66" charset="0"/>
              </a:rPr>
              <a:t/>
            </a:r>
            <a:br>
              <a:rPr lang="en-US" dirty="0">
                <a:solidFill>
                  <a:schemeClr val="tx2"/>
                </a:solidFill>
                <a:latin typeface="Comic Sans MS" pitchFamily="66" charset="0"/>
              </a:rPr>
            </a:br>
            <a:r>
              <a:rPr lang="en-US" dirty="0">
                <a:solidFill>
                  <a:schemeClr val="bg1">
                    <a:lumMod val="65000"/>
                  </a:schemeClr>
                </a:solidFill>
                <a:latin typeface="Comic Sans MS" pitchFamily="66" charset="0"/>
              </a:rPr>
              <a:t>3. Force cell to manufacture viruses.</a:t>
            </a:r>
          </a:p>
          <a:p>
            <a:pPr>
              <a:defRPr/>
            </a:pPr>
            <a:endParaRPr lang="en-US" dirty="0">
              <a:solidFill>
                <a:schemeClr val="bg1">
                  <a:lumMod val="65000"/>
                </a:schemeClr>
              </a:solidFill>
              <a:latin typeface="Comic Sans MS" pitchFamily="66" charset="0"/>
            </a:endParaRPr>
          </a:p>
          <a:p>
            <a:pPr>
              <a:defRPr/>
            </a:pPr>
            <a:r>
              <a:rPr lang="en-US" dirty="0">
                <a:solidFill>
                  <a:schemeClr val="bg1">
                    <a:lumMod val="65000"/>
                  </a:schemeClr>
                </a:solidFill>
                <a:latin typeface="Comic Sans MS" pitchFamily="66" charset="0"/>
              </a:rPr>
              <a:t>4.  New viruses exit the host cell.</a:t>
            </a:r>
          </a:p>
          <a:p>
            <a:pPr marL="838200" indent="-838200">
              <a:defRPr/>
            </a:pPr>
            <a:endParaRPr lang="en-US" dirty="0">
              <a:solidFill>
                <a:schemeClr val="bg1">
                  <a:lumMod val="65000"/>
                </a:schemeClr>
              </a:solidFill>
              <a:latin typeface="Comic Sans MS" pitchFamily="66" charset="0"/>
            </a:endParaRPr>
          </a:p>
          <a:p>
            <a:pPr marL="838200" indent="-838200">
              <a:defRPr/>
            </a:pPr>
            <a:r>
              <a:rPr lang="en-US" i="1" dirty="0">
                <a:solidFill>
                  <a:schemeClr val="bg1">
                    <a:lumMod val="65000"/>
                  </a:schemeClr>
                </a:solidFill>
                <a:latin typeface="Comic Sans MS" pitchFamily="66" charset="0"/>
              </a:rPr>
              <a:t>             </a:t>
            </a:r>
            <a:r>
              <a:rPr lang="en-US" b="1" i="1" dirty="0">
                <a:solidFill>
                  <a:schemeClr val="bg1">
                    <a:lumMod val="65000"/>
                  </a:schemeClr>
                </a:solidFill>
                <a:latin typeface="Comic Sans MS" pitchFamily="66" charset="0"/>
              </a:rPr>
              <a:t> </a:t>
            </a:r>
            <a:endParaRPr lang="en-US" i="1" dirty="0">
              <a:solidFill>
                <a:schemeClr val="bg1">
                  <a:lumMod val="65000"/>
                </a:schemeClr>
              </a:solidFill>
              <a:latin typeface="Comic Sans MS" pitchFamily="66" charset="0"/>
            </a:endParaRPr>
          </a:p>
        </p:txBody>
      </p:sp>
      <p:sp>
        <p:nvSpPr>
          <p:cNvPr id="7171" name="Rectangle 9"/>
          <p:cNvSpPr>
            <a:spLocks noChangeArrowheads="1"/>
          </p:cNvSpPr>
          <p:nvPr/>
        </p:nvSpPr>
        <p:spPr bwMode="auto">
          <a:xfrm>
            <a:off x="381000" y="1981200"/>
            <a:ext cx="304800" cy="304800"/>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72" name="Rectangle 10"/>
          <p:cNvSpPr>
            <a:spLocks noChangeArrowheads="1"/>
          </p:cNvSpPr>
          <p:nvPr/>
        </p:nvSpPr>
        <p:spPr bwMode="auto">
          <a:xfrm>
            <a:off x="1295400" y="1981200"/>
            <a:ext cx="304800" cy="304800"/>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73" name="Rectangle 11"/>
          <p:cNvSpPr>
            <a:spLocks noChangeArrowheads="1"/>
          </p:cNvSpPr>
          <p:nvPr/>
        </p:nvSpPr>
        <p:spPr bwMode="auto">
          <a:xfrm>
            <a:off x="2743200" y="1981200"/>
            <a:ext cx="304800" cy="304800"/>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74" name="Text Box 15"/>
          <p:cNvSpPr txBox="1">
            <a:spLocks noChangeArrowheads="1"/>
          </p:cNvSpPr>
          <p:nvPr/>
        </p:nvSpPr>
        <p:spPr bwMode="auto">
          <a:xfrm>
            <a:off x="0" y="6613525"/>
            <a:ext cx="44958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1000">
                <a:latin typeface="Comic Sans MS" pitchFamily="66" charset="0"/>
              </a:rPr>
              <a:t>Image: Source unknown</a:t>
            </a:r>
            <a:r>
              <a:rPr lang="en-US" sz="1000"/>
              <a:t>.</a:t>
            </a:r>
            <a:endParaRPr lang="en-US" sz="1000" i="1"/>
          </a:p>
        </p:txBody>
      </p:sp>
      <p:pic>
        <p:nvPicPr>
          <p:cNvPr id="7175" name="Picture 13" descr="SimpleViralReplicationUnknow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6563" y="1524000"/>
            <a:ext cx="4135437" cy="4673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4" name="Rectangle 3"/>
          <p:cNvSpPr/>
          <p:nvPr/>
        </p:nvSpPr>
        <p:spPr>
          <a:xfrm>
            <a:off x="1181100" y="1943100"/>
            <a:ext cx="304800" cy="381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3" name="Rectangle 12"/>
          <p:cNvSpPr/>
          <p:nvPr/>
        </p:nvSpPr>
        <p:spPr>
          <a:xfrm>
            <a:off x="1895475" y="3422650"/>
            <a:ext cx="304800" cy="381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4" name="Rectangle 13"/>
          <p:cNvSpPr/>
          <p:nvPr/>
        </p:nvSpPr>
        <p:spPr>
          <a:xfrm>
            <a:off x="1295400" y="4498975"/>
            <a:ext cx="381000" cy="23495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179" name="Rectangle 8"/>
          <p:cNvSpPr>
            <a:spLocks noChangeArrowheads="1"/>
          </p:cNvSpPr>
          <p:nvPr/>
        </p:nvSpPr>
        <p:spPr bwMode="auto">
          <a:xfrm>
            <a:off x="457200" y="228600"/>
            <a:ext cx="822960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en-US" sz="3200" b="1">
                <a:solidFill>
                  <a:srgbClr val="008000"/>
                </a:solidFill>
                <a:latin typeface="Comic Sans MS" pitchFamily="66" charset="0"/>
              </a:rPr>
              <a:t>How Do Viruses Reproduce?</a:t>
            </a:r>
          </a:p>
        </p:txBody>
      </p:sp>
      <p:sp>
        <p:nvSpPr>
          <p:cNvPr id="7180" name="Text Box 5"/>
          <p:cNvSpPr txBox="1">
            <a:spLocks noChangeArrowheads="1"/>
          </p:cNvSpPr>
          <p:nvPr/>
        </p:nvSpPr>
        <p:spPr bwMode="auto">
          <a:xfrm>
            <a:off x="4572000" y="6599238"/>
            <a:ext cx="45720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1000">
                <a:latin typeface="Comic Sans MS" pitchFamily="66" charset="0"/>
              </a:rPr>
              <a:t>From the  </a:t>
            </a:r>
            <a:r>
              <a:rPr lang="en-US" sz="1000">
                <a:latin typeface="Comic Sans MS" pitchFamily="66" charset="0"/>
                <a:hlinkClick r:id="rId4"/>
              </a:rPr>
              <a:t>Virtual Microbiology Classroom</a:t>
            </a:r>
            <a:r>
              <a:rPr lang="en-US" sz="1000">
                <a:latin typeface="Comic Sans MS" pitchFamily="66" charset="0"/>
              </a:rPr>
              <a:t> on </a:t>
            </a:r>
            <a:r>
              <a:rPr lang="en-US" sz="1000">
                <a:latin typeface="Comic Sans MS" pitchFamily="66" charset="0"/>
                <a:hlinkClick r:id="rId5"/>
              </a:rPr>
              <a:t>ScienceProfOnline.com</a:t>
            </a:r>
            <a:endParaRPr lang="en-US" sz="1000">
              <a:latin typeface="Comic Sans MS" pitchFamily="66"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body" idx="4294967295"/>
          </p:nvPr>
        </p:nvSpPr>
        <p:spPr>
          <a:xfrm>
            <a:off x="530225" y="2057400"/>
            <a:ext cx="3962400" cy="3956050"/>
          </a:xfrm>
        </p:spPr>
        <p:txBody>
          <a:bodyPr/>
          <a:lstStyle/>
          <a:p>
            <a:pPr eaLnBrk="1" hangingPunct="1">
              <a:lnSpc>
                <a:spcPct val="80000"/>
              </a:lnSpc>
              <a:buFontTx/>
              <a:buNone/>
            </a:pPr>
            <a:r>
              <a:rPr lang="en-US" sz="2000" b="1" dirty="0" smtClean="0">
                <a:solidFill>
                  <a:schemeClr val="tx1">
                    <a:lumMod val="65000"/>
                    <a:lumOff val="35000"/>
                  </a:schemeClr>
                </a:solidFill>
                <a:latin typeface="Comic Sans MS" pitchFamily="66" charset="0"/>
              </a:rPr>
              <a:t>extracellular</a:t>
            </a:r>
            <a:r>
              <a:rPr lang="en-US" sz="2400" dirty="0" smtClean="0">
                <a:latin typeface="Comic Sans MS" pitchFamily="66" charset="0"/>
              </a:rPr>
              <a:t> </a:t>
            </a:r>
            <a:r>
              <a:rPr lang="en-US" sz="1800" dirty="0" smtClean="0">
                <a:latin typeface="Comic Sans MS" pitchFamily="66" charset="0"/>
              </a:rPr>
              <a:t>state</a:t>
            </a:r>
          </a:p>
          <a:p>
            <a:pPr eaLnBrk="1" hangingPunct="1">
              <a:lnSpc>
                <a:spcPct val="80000"/>
              </a:lnSpc>
              <a:buFontTx/>
              <a:buNone/>
            </a:pPr>
            <a:endParaRPr lang="en-US" sz="2000" dirty="0" smtClean="0">
              <a:latin typeface="Comic Sans MS" pitchFamily="66" charset="0"/>
            </a:endParaRPr>
          </a:p>
          <a:p>
            <a:pPr lvl="1" eaLnBrk="1" hangingPunct="1">
              <a:lnSpc>
                <a:spcPct val="80000"/>
              </a:lnSpc>
            </a:pPr>
            <a:r>
              <a:rPr lang="en-US" sz="1400" dirty="0" smtClean="0">
                <a:latin typeface="Comic Sans MS" pitchFamily="66" charset="0"/>
              </a:rPr>
              <a:t>Called </a:t>
            </a:r>
            <a:r>
              <a:rPr lang="en-US" sz="1400" dirty="0" err="1" smtClean="0">
                <a:latin typeface="Comic Sans MS" pitchFamily="66" charset="0"/>
              </a:rPr>
              <a:t>virion</a:t>
            </a:r>
            <a:r>
              <a:rPr lang="en-US" sz="1400" dirty="0" smtClean="0">
                <a:latin typeface="Comic Sans MS" pitchFamily="66" charset="0"/>
              </a:rPr>
              <a:t> </a:t>
            </a:r>
            <a:r>
              <a:rPr lang="en-US" sz="1200" dirty="0" smtClean="0">
                <a:latin typeface="Comic Sans MS" pitchFamily="66" charset="0"/>
              </a:rPr>
              <a:t>(vie-</a:t>
            </a:r>
            <a:r>
              <a:rPr lang="en-US" sz="1200" dirty="0" err="1" smtClean="0">
                <a:latin typeface="Comic Sans MS" pitchFamily="66" charset="0"/>
              </a:rPr>
              <a:t>ree</a:t>
            </a:r>
            <a:r>
              <a:rPr lang="en-US" sz="1200" dirty="0" smtClean="0">
                <a:latin typeface="Comic Sans MS" pitchFamily="66" charset="0"/>
              </a:rPr>
              <a:t>-on)</a:t>
            </a:r>
          </a:p>
          <a:p>
            <a:pPr lvl="1" eaLnBrk="1" hangingPunct="1">
              <a:lnSpc>
                <a:spcPct val="80000"/>
              </a:lnSpc>
            </a:pPr>
            <a:r>
              <a:rPr lang="en-US" sz="1400" b="1" dirty="0" smtClean="0">
                <a:latin typeface="Comic Sans MS" pitchFamily="66" charset="0"/>
                <a:hlinkClick r:id="rId3"/>
              </a:rPr>
              <a:t>Protein</a:t>
            </a:r>
            <a:r>
              <a:rPr lang="en-US" sz="1400" dirty="0" smtClean="0">
                <a:latin typeface="Comic Sans MS" pitchFamily="66" charset="0"/>
              </a:rPr>
              <a:t> coat </a:t>
            </a:r>
            <a:r>
              <a:rPr lang="en-US" sz="1200" dirty="0" smtClean="0">
                <a:latin typeface="Comic Sans MS" pitchFamily="66" charset="0"/>
              </a:rPr>
              <a:t>(capsid) </a:t>
            </a:r>
            <a:r>
              <a:rPr lang="en-US" sz="1400" dirty="0" smtClean="0">
                <a:latin typeface="Comic Sans MS" pitchFamily="66" charset="0"/>
              </a:rPr>
              <a:t>surrounding nucleic acid</a:t>
            </a:r>
          </a:p>
          <a:p>
            <a:pPr lvl="1" eaLnBrk="1" hangingPunct="1">
              <a:lnSpc>
                <a:spcPct val="80000"/>
              </a:lnSpc>
            </a:pPr>
            <a:r>
              <a:rPr lang="en-US" sz="1400" dirty="0" smtClean="0">
                <a:latin typeface="Comic Sans MS" pitchFamily="66" charset="0"/>
              </a:rPr>
              <a:t>Some have phospholipid envelope</a:t>
            </a:r>
          </a:p>
          <a:p>
            <a:pPr lvl="1" eaLnBrk="1" hangingPunct="1">
              <a:lnSpc>
                <a:spcPct val="80000"/>
              </a:lnSpc>
            </a:pPr>
            <a:r>
              <a:rPr lang="en-US" sz="1400" dirty="0" smtClean="0">
                <a:latin typeface="Comic Sans MS" pitchFamily="66" charset="0"/>
              </a:rPr>
              <a:t>Outermost layer provides protection and recognition sites for host cells</a:t>
            </a:r>
          </a:p>
          <a:p>
            <a:pPr lvl="1" eaLnBrk="1" hangingPunct="1">
              <a:lnSpc>
                <a:spcPct val="80000"/>
              </a:lnSpc>
            </a:pPr>
            <a:endParaRPr lang="en-US" sz="1400" dirty="0" smtClean="0">
              <a:latin typeface="Comic Sans MS" pitchFamily="66" charset="0"/>
            </a:endParaRPr>
          </a:p>
          <a:p>
            <a:pPr lvl="1" eaLnBrk="1" hangingPunct="1">
              <a:lnSpc>
                <a:spcPct val="80000"/>
              </a:lnSpc>
              <a:buFontTx/>
              <a:buNone/>
            </a:pPr>
            <a:endParaRPr lang="en-US" sz="1400" dirty="0" smtClean="0">
              <a:latin typeface="Comic Sans MS" pitchFamily="66" charset="0"/>
            </a:endParaRPr>
          </a:p>
          <a:p>
            <a:pPr eaLnBrk="1" hangingPunct="1">
              <a:lnSpc>
                <a:spcPct val="80000"/>
              </a:lnSpc>
              <a:buFontTx/>
              <a:buNone/>
            </a:pPr>
            <a:r>
              <a:rPr lang="en-US" sz="2000" b="1" dirty="0" smtClean="0">
                <a:solidFill>
                  <a:schemeClr val="tx1">
                    <a:lumMod val="65000"/>
                    <a:lumOff val="35000"/>
                  </a:schemeClr>
                </a:solidFill>
                <a:latin typeface="Comic Sans MS" pitchFamily="66" charset="0"/>
              </a:rPr>
              <a:t>intracellular</a:t>
            </a:r>
            <a:r>
              <a:rPr lang="en-US" sz="2400" dirty="0" smtClean="0">
                <a:latin typeface="Comic Sans MS" pitchFamily="66" charset="0"/>
              </a:rPr>
              <a:t> </a:t>
            </a:r>
            <a:r>
              <a:rPr lang="en-US" sz="1800" dirty="0" smtClean="0">
                <a:latin typeface="Comic Sans MS" pitchFamily="66" charset="0"/>
              </a:rPr>
              <a:t>state</a:t>
            </a:r>
          </a:p>
          <a:p>
            <a:pPr eaLnBrk="1" hangingPunct="1">
              <a:lnSpc>
                <a:spcPct val="80000"/>
              </a:lnSpc>
              <a:buFontTx/>
              <a:buNone/>
            </a:pPr>
            <a:endParaRPr lang="en-US" sz="1800" dirty="0" smtClean="0">
              <a:latin typeface="Comic Sans MS" pitchFamily="66" charset="0"/>
            </a:endParaRPr>
          </a:p>
          <a:p>
            <a:pPr lvl="1" eaLnBrk="1" hangingPunct="1">
              <a:lnSpc>
                <a:spcPct val="80000"/>
              </a:lnSpc>
            </a:pPr>
            <a:r>
              <a:rPr lang="en-US" sz="1400" dirty="0" smtClean="0">
                <a:latin typeface="Comic Sans MS" pitchFamily="66" charset="0"/>
              </a:rPr>
              <a:t>Capsid removed</a:t>
            </a:r>
          </a:p>
          <a:p>
            <a:pPr lvl="1" eaLnBrk="1" hangingPunct="1">
              <a:lnSpc>
                <a:spcPct val="80000"/>
              </a:lnSpc>
            </a:pPr>
            <a:r>
              <a:rPr lang="en-US" sz="1400" dirty="0" smtClean="0">
                <a:latin typeface="Comic Sans MS" pitchFamily="66" charset="0"/>
              </a:rPr>
              <a:t>Virus exists as </a:t>
            </a:r>
            <a:r>
              <a:rPr lang="en-US" sz="1400" b="1" dirty="0" smtClean="0">
                <a:latin typeface="Comic Sans MS" pitchFamily="66" charset="0"/>
                <a:hlinkClick r:id="rId4"/>
              </a:rPr>
              <a:t>nucleic acid</a:t>
            </a:r>
            <a:r>
              <a:rPr lang="en-US" sz="1400" b="1" dirty="0" smtClean="0">
                <a:latin typeface="Comic Sans MS" pitchFamily="66" charset="0"/>
              </a:rPr>
              <a:t> </a:t>
            </a:r>
            <a:r>
              <a:rPr lang="en-US" sz="1100" dirty="0" smtClean="0">
                <a:latin typeface="Comic Sans MS" pitchFamily="66" charset="0"/>
              </a:rPr>
              <a:t>(genetic material)</a:t>
            </a:r>
            <a:endParaRPr lang="en-US" sz="900" dirty="0" smtClean="0">
              <a:latin typeface="Comic Sans MS" pitchFamily="66" charset="0"/>
              <a:cs typeface="Times" charset="0"/>
              <a:sym typeface="Symbol" pitchFamily="18" charset="2"/>
            </a:endParaRPr>
          </a:p>
        </p:txBody>
      </p:sp>
      <p:sp>
        <p:nvSpPr>
          <p:cNvPr id="8195" name="Text Box 5"/>
          <p:cNvSpPr txBox="1">
            <a:spLocks noChangeArrowheads="1"/>
          </p:cNvSpPr>
          <p:nvPr/>
        </p:nvSpPr>
        <p:spPr bwMode="auto">
          <a:xfrm>
            <a:off x="0" y="6457950"/>
            <a:ext cx="445770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000"/>
              <a:t>Image: </a:t>
            </a:r>
            <a:r>
              <a:rPr lang="en-US" sz="1000">
                <a:hlinkClick r:id="rId5"/>
              </a:rPr>
              <a:t>Viral life cycle</a:t>
            </a:r>
            <a:r>
              <a:rPr lang="en-US" sz="1000"/>
              <a:t>, National Academy of Sciences; </a:t>
            </a:r>
            <a:endParaRPr lang="en-US" sz="1000" i="1"/>
          </a:p>
          <a:p>
            <a:pPr eaLnBrk="1" hangingPunct="1"/>
            <a:r>
              <a:rPr lang="en-US" sz="1000">
                <a:hlinkClick r:id="rId6"/>
              </a:rPr>
              <a:t>Bacteriophage injecting DNA into bacterial cell</a:t>
            </a:r>
            <a:r>
              <a:rPr lang="en-US" sz="1000"/>
              <a:t>, Graham Colm.</a:t>
            </a:r>
          </a:p>
        </p:txBody>
      </p:sp>
      <p:pic>
        <p:nvPicPr>
          <p:cNvPr id="8196" name="Picture 7" descr="800px-Phage_injecting_its_genomeGrahamColml"/>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105525" y="3657600"/>
            <a:ext cx="2520950" cy="270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7" name="Rectangle 9"/>
          <p:cNvSpPr>
            <a:spLocks noChangeArrowheads="1"/>
          </p:cNvSpPr>
          <p:nvPr/>
        </p:nvSpPr>
        <p:spPr bwMode="auto">
          <a:xfrm>
            <a:off x="327025" y="914400"/>
            <a:ext cx="8153400" cy="792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en-US" sz="1600" dirty="0">
                <a:solidFill>
                  <a:srgbClr val="008000"/>
                </a:solidFill>
                <a:latin typeface="Comic Sans MS" pitchFamily="66" charset="0"/>
              </a:rPr>
              <a:t>Remember, a </a:t>
            </a:r>
            <a:r>
              <a:rPr lang="en-US" sz="1600" b="1" dirty="0">
                <a:solidFill>
                  <a:srgbClr val="008000"/>
                </a:solidFill>
                <a:latin typeface="Comic Sans MS" pitchFamily="66" charset="0"/>
                <a:hlinkClick r:id="rId8"/>
              </a:rPr>
              <a:t>virus</a:t>
            </a:r>
            <a:r>
              <a:rPr lang="en-US" sz="1600" dirty="0">
                <a:solidFill>
                  <a:srgbClr val="008000"/>
                </a:solidFill>
                <a:latin typeface="Comic Sans MS" pitchFamily="66" charset="0"/>
              </a:rPr>
              <a:t> can exist outside of its host or </a:t>
            </a:r>
          </a:p>
          <a:p>
            <a:r>
              <a:rPr lang="en-US" sz="1600" dirty="0">
                <a:solidFill>
                  <a:srgbClr val="008000"/>
                </a:solidFill>
                <a:latin typeface="Comic Sans MS" pitchFamily="66" charset="0"/>
              </a:rPr>
              <a:t>inside its host. So we need some more terms:</a:t>
            </a:r>
            <a:endParaRPr lang="en-US" dirty="0">
              <a:solidFill>
                <a:srgbClr val="008000"/>
              </a:solidFill>
              <a:latin typeface="Comic Sans MS" pitchFamily="66" charset="0"/>
            </a:endParaRPr>
          </a:p>
        </p:txBody>
      </p:sp>
      <p:sp>
        <p:nvSpPr>
          <p:cNvPr id="8198" name="Text Box 10"/>
          <p:cNvSpPr txBox="1">
            <a:spLocks noChangeArrowheads="1"/>
          </p:cNvSpPr>
          <p:nvPr/>
        </p:nvSpPr>
        <p:spPr bwMode="auto">
          <a:xfrm>
            <a:off x="304800" y="228600"/>
            <a:ext cx="76200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400" b="1">
                <a:latin typeface="Comic Sans MS" pitchFamily="66" charset="0"/>
              </a:rPr>
              <a:t>2. </a:t>
            </a:r>
            <a:r>
              <a:rPr lang="en-US" sz="2400">
                <a:latin typeface="Comic Sans MS" pitchFamily="66" charset="0"/>
              </a:rPr>
              <a:t>How does a virus infect its host?</a:t>
            </a:r>
          </a:p>
        </p:txBody>
      </p:sp>
      <p:pic>
        <p:nvPicPr>
          <p:cNvPr id="8199" name="Content Placeholder 2"/>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a:off x="6105525" y="296863"/>
            <a:ext cx="2862263" cy="297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00" name="Text Box 5"/>
          <p:cNvSpPr txBox="1">
            <a:spLocks noChangeArrowheads="1"/>
          </p:cNvSpPr>
          <p:nvPr/>
        </p:nvSpPr>
        <p:spPr bwMode="auto">
          <a:xfrm>
            <a:off x="4572000" y="6599238"/>
            <a:ext cx="45720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1000">
                <a:latin typeface="Comic Sans MS" pitchFamily="66" charset="0"/>
              </a:rPr>
              <a:t>From the  </a:t>
            </a:r>
            <a:r>
              <a:rPr lang="en-US" sz="1000">
                <a:latin typeface="Comic Sans MS" pitchFamily="66" charset="0"/>
                <a:hlinkClick r:id="rId10"/>
              </a:rPr>
              <a:t>Virtual Microbiology Classroom</a:t>
            </a:r>
            <a:r>
              <a:rPr lang="en-US" sz="1000">
                <a:latin typeface="Comic Sans MS" pitchFamily="66" charset="0"/>
              </a:rPr>
              <a:t> on </a:t>
            </a:r>
            <a:r>
              <a:rPr lang="en-US" sz="1000">
                <a:latin typeface="Comic Sans MS" pitchFamily="66" charset="0"/>
                <a:hlinkClick r:id="rId11"/>
              </a:rPr>
              <a:t>ScienceProfOnline.com</a:t>
            </a:r>
            <a:endParaRPr lang="en-US" sz="1000">
              <a:latin typeface="Comic Sans MS" pitchFamily="66" charset="0"/>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Text Box 5"/>
          <p:cNvSpPr txBox="1">
            <a:spLocks noChangeArrowheads="1"/>
          </p:cNvSpPr>
          <p:nvPr/>
        </p:nvSpPr>
        <p:spPr bwMode="auto">
          <a:xfrm>
            <a:off x="0" y="6615113"/>
            <a:ext cx="4457700" cy="246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000"/>
              <a:t>Image: </a:t>
            </a:r>
            <a:r>
              <a:rPr lang="en-US" sz="1000">
                <a:hlinkClick r:id="rId3"/>
              </a:rPr>
              <a:t>Bacteriophage injecting DNA into bacterial cell</a:t>
            </a:r>
            <a:r>
              <a:rPr lang="en-US" sz="1000"/>
              <a:t>, Graham Colm</a:t>
            </a:r>
          </a:p>
        </p:txBody>
      </p:sp>
      <p:pic>
        <p:nvPicPr>
          <p:cNvPr id="9219" name="Picture 7" descr="800px-Phage_injecting_its_genomeGrahamColml"/>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76300" y="1371600"/>
            <a:ext cx="7391400" cy="484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0" name="Text Box 10"/>
          <p:cNvSpPr txBox="1">
            <a:spLocks noChangeArrowheads="1"/>
          </p:cNvSpPr>
          <p:nvPr/>
        </p:nvSpPr>
        <p:spPr bwMode="auto">
          <a:xfrm>
            <a:off x="228600" y="381000"/>
            <a:ext cx="84582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600"/>
              </a:spcBef>
            </a:pPr>
            <a:r>
              <a:rPr lang="en-US" sz="2400" b="1" dirty="0">
                <a:latin typeface="Comic Sans MS" pitchFamily="66" charset="0"/>
              </a:rPr>
              <a:t>2a. </a:t>
            </a:r>
            <a:r>
              <a:rPr lang="en-US" sz="2400" dirty="0">
                <a:latin typeface="Comic Sans MS" pitchFamily="66" charset="0"/>
              </a:rPr>
              <a:t>How does a </a:t>
            </a:r>
            <a:r>
              <a:rPr lang="en-US" sz="2400" b="1" dirty="0">
                <a:latin typeface="Comic Sans MS" pitchFamily="66" charset="0"/>
                <a:hlinkClick r:id="rId5"/>
              </a:rPr>
              <a:t>bacteriophage</a:t>
            </a:r>
            <a:r>
              <a:rPr lang="en-US" sz="2400" dirty="0">
                <a:latin typeface="Comic Sans MS" pitchFamily="66" charset="0"/>
              </a:rPr>
              <a:t> infect its host?</a:t>
            </a:r>
          </a:p>
        </p:txBody>
      </p:sp>
      <p:sp>
        <p:nvSpPr>
          <p:cNvPr id="9221" name="Text Box 5"/>
          <p:cNvSpPr txBox="1">
            <a:spLocks noChangeArrowheads="1"/>
          </p:cNvSpPr>
          <p:nvPr/>
        </p:nvSpPr>
        <p:spPr bwMode="auto">
          <a:xfrm>
            <a:off x="4572000" y="6599238"/>
            <a:ext cx="45720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1000">
                <a:latin typeface="Comic Sans MS" pitchFamily="66" charset="0"/>
              </a:rPr>
              <a:t>From the  </a:t>
            </a:r>
            <a:r>
              <a:rPr lang="en-US" sz="1000">
                <a:latin typeface="Comic Sans MS" pitchFamily="66" charset="0"/>
                <a:hlinkClick r:id="rId6"/>
              </a:rPr>
              <a:t>Virtual Microbiology Classroom</a:t>
            </a:r>
            <a:r>
              <a:rPr lang="en-US" sz="1000">
                <a:latin typeface="Comic Sans MS" pitchFamily="66" charset="0"/>
              </a:rPr>
              <a:t> on </a:t>
            </a:r>
            <a:r>
              <a:rPr lang="en-US" sz="1000">
                <a:latin typeface="Comic Sans MS" pitchFamily="66" charset="0"/>
                <a:hlinkClick r:id="rId7"/>
              </a:rPr>
              <a:t>ScienceProfOnline.com</a:t>
            </a:r>
            <a:endParaRPr lang="en-US" sz="1000">
              <a:latin typeface="Comic Sans MS" pitchFamily="66" charset="0"/>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3"/>
          <p:cNvSpPr>
            <a:spLocks noGrp="1" noChangeArrowheads="1"/>
          </p:cNvSpPr>
          <p:nvPr>
            <p:ph type="body" sz="half" idx="1"/>
          </p:nvPr>
        </p:nvSpPr>
        <p:spPr>
          <a:xfrm>
            <a:off x="457200" y="1143000"/>
            <a:ext cx="8305800" cy="4906963"/>
          </a:xfrm>
        </p:spPr>
        <p:txBody>
          <a:bodyPr/>
          <a:lstStyle/>
          <a:p>
            <a:pPr eaLnBrk="1" hangingPunct="1">
              <a:lnSpc>
                <a:spcPct val="80000"/>
              </a:lnSpc>
              <a:buFontTx/>
              <a:buNone/>
            </a:pPr>
            <a:r>
              <a:rPr lang="en-US" sz="1800" dirty="0" smtClean="0">
                <a:latin typeface="Comic Sans MS" pitchFamily="66" charset="0"/>
              </a:rPr>
              <a:t>Entry of Viruses into </a:t>
            </a:r>
            <a:r>
              <a:rPr lang="en-US" sz="1800" b="1" dirty="0" smtClean="0">
                <a:latin typeface="Comic Sans MS" pitchFamily="66" charset="0"/>
                <a:hlinkClick r:id="rId3"/>
              </a:rPr>
              <a:t>Animal Cells</a:t>
            </a:r>
            <a:r>
              <a:rPr lang="en-US" sz="1800" b="1" dirty="0" smtClean="0">
                <a:latin typeface="Comic Sans MS" pitchFamily="66" charset="0"/>
              </a:rPr>
              <a:t> </a:t>
            </a:r>
            <a:r>
              <a:rPr lang="en-US" sz="1800" dirty="0" smtClean="0">
                <a:latin typeface="Comic Sans MS" pitchFamily="66" charset="0"/>
              </a:rPr>
              <a:t>– 3 Methods</a:t>
            </a:r>
            <a:r>
              <a:rPr lang="en-US" sz="2400" dirty="0" smtClean="0">
                <a:latin typeface="Comic Sans MS" pitchFamily="66" charset="0"/>
              </a:rPr>
              <a:t>:</a:t>
            </a:r>
          </a:p>
          <a:p>
            <a:pPr eaLnBrk="1" hangingPunct="1">
              <a:lnSpc>
                <a:spcPct val="80000"/>
              </a:lnSpc>
              <a:buFontTx/>
              <a:buNone/>
            </a:pPr>
            <a:endParaRPr lang="en-US" sz="1200" b="1" dirty="0" smtClean="0">
              <a:latin typeface="Comic Sans MS" pitchFamily="66" charset="0"/>
            </a:endParaRPr>
          </a:p>
          <a:p>
            <a:pPr eaLnBrk="1" hangingPunct="1">
              <a:lnSpc>
                <a:spcPct val="80000"/>
              </a:lnSpc>
              <a:buFontTx/>
              <a:buAutoNum type="arabicPeriod"/>
            </a:pPr>
            <a:r>
              <a:rPr lang="en-US" sz="1400" dirty="0" smtClean="0">
                <a:latin typeface="Comic Sans MS" pitchFamily="66" charset="0"/>
              </a:rPr>
              <a:t>Direct penetration of naked virus</a:t>
            </a:r>
          </a:p>
          <a:p>
            <a:pPr eaLnBrk="1" hangingPunct="1">
              <a:lnSpc>
                <a:spcPct val="80000"/>
              </a:lnSpc>
              <a:buFontTx/>
              <a:buNone/>
            </a:pPr>
            <a:r>
              <a:rPr lang="en-US" sz="1400" i="1" dirty="0" smtClean="0">
                <a:latin typeface="Comic Sans MS" pitchFamily="66" charset="0"/>
              </a:rPr>
              <a:t>	- </a:t>
            </a:r>
            <a:r>
              <a:rPr lang="en-US" sz="1100" dirty="0" smtClean="0">
                <a:latin typeface="Comic Sans MS" pitchFamily="66" charset="0"/>
              </a:rPr>
              <a:t>Viral genome enters cell, while capsid remains on cell’s surface. </a:t>
            </a:r>
          </a:p>
          <a:p>
            <a:pPr eaLnBrk="1" hangingPunct="1">
              <a:lnSpc>
                <a:spcPct val="80000"/>
              </a:lnSpc>
              <a:buFontTx/>
              <a:buNone/>
            </a:pPr>
            <a:r>
              <a:rPr lang="en-US" sz="1100" dirty="0" smtClean="0">
                <a:latin typeface="Comic Sans MS" pitchFamily="66" charset="0"/>
              </a:rPr>
              <a:t>	    Like how phages enter bacteria.</a:t>
            </a:r>
          </a:p>
          <a:p>
            <a:pPr eaLnBrk="1" hangingPunct="1">
              <a:lnSpc>
                <a:spcPct val="80000"/>
              </a:lnSpc>
              <a:buFontTx/>
              <a:buNone/>
            </a:pPr>
            <a:endParaRPr lang="en-US" sz="1400" dirty="0" smtClean="0">
              <a:latin typeface="Comic Sans MS" pitchFamily="66" charset="0"/>
            </a:endParaRPr>
          </a:p>
          <a:p>
            <a:pPr eaLnBrk="1" hangingPunct="1">
              <a:lnSpc>
                <a:spcPct val="80000"/>
              </a:lnSpc>
              <a:buFontTx/>
              <a:buNone/>
            </a:pPr>
            <a:r>
              <a:rPr lang="en-US" sz="1400" b="1" i="1" dirty="0" smtClean="0">
                <a:latin typeface="Comic Sans MS" pitchFamily="66" charset="0"/>
              </a:rPr>
              <a:t>Remember the endomembrane system of eukaryotes? </a:t>
            </a:r>
          </a:p>
          <a:p>
            <a:pPr eaLnBrk="1" hangingPunct="1">
              <a:lnSpc>
                <a:spcPct val="80000"/>
              </a:lnSpc>
              <a:buFontTx/>
              <a:buNone/>
            </a:pPr>
            <a:endParaRPr lang="en-US" sz="1200" dirty="0" smtClean="0">
              <a:latin typeface="Comic Sans MS" pitchFamily="66" charset="0"/>
            </a:endParaRPr>
          </a:p>
          <a:p>
            <a:pPr eaLnBrk="1" hangingPunct="1">
              <a:lnSpc>
                <a:spcPct val="80000"/>
              </a:lnSpc>
              <a:buFontTx/>
              <a:buAutoNum type="arabicPeriod" startAt="2"/>
            </a:pPr>
            <a:r>
              <a:rPr lang="en-US" sz="1400" dirty="0" smtClean="0">
                <a:latin typeface="Comic Sans MS" pitchFamily="66" charset="0"/>
              </a:rPr>
              <a:t>Endocytosis</a:t>
            </a:r>
          </a:p>
          <a:p>
            <a:pPr eaLnBrk="1" hangingPunct="1">
              <a:lnSpc>
                <a:spcPct val="80000"/>
              </a:lnSpc>
              <a:buFontTx/>
              <a:buNone/>
            </a:pPr>
            <a:endParaRPr lang="en-US" sz="900" dirty="0" smtClean="0">
              <a:latin typeface="Comic Sans MS" pitchFamily="66" charset="0"/>
            </a:endParaRPr>
          </a:p>
          <a:p>
            <a:pPr marL="342900" lvl="2" indent="-342900" eaLnBrk="1" hangingPunct="1">
              <a:lnSpc>
                <a:spcPct val="80000"/>
              </a:lnSpc>
              <a:buFontTx/>
              <a:buAutoNum type="arabicPeriod" startAt="3"/>
            </a:pPr>
            <a:r>
              <a:rPr lang="en-US" sz="1400" dirty="0" smtClean="0">
                <a:latin typeface="Comic Sans MS" pitchFamily="66" charset="0"/>
              </a:rPr>
              <a:t>Membrane fusion</a:t>
            </a:r>
          </a:p>
          <a:p>
            <a:pPr marL="457200" lvl="3" indent="0" eaLnBrk="1" hangingPunct="1">
              <a:lnSpc>
                <a:spcPct val="80000"/>
              </a:lnSpc>
              <a:buFontTx/>
              <a:buNone/>
            </a:pPr>
            <a:r>
              <a:rPr lang="en-US" sz="1000" dirty="0" smtClean="0">
                <a:latin typeface="Comic Sans MS" pitchFamily="66" charset="0"/>
              </a:rPr>
              <a:t>	- </a:t>
            </a:r>
            <a:r>
              <a:rPr lang="en-US" sz="1100" dirty="0" smtClean="0">
                <a:latin typeface="Comic Sans MS" pitchFamily="66" charset="0"/>
              </a:rPr>
              <a:t>With membrane fusion and endocytosis, the capsid is removed once inside the host cell.</a:t>
            </a:r>
          </a:p>
          <a:p>
            <a:pPr marL="457200" lvl="3" indent="0" eaLnBrk="1" hangingPunct="1">
              <a:lnSpc>
                <a:spcPct val="80000"/>
              </a:lnSpc>
              <a:buFontTx/>
              <a:buNone/>
            </a:pPr>
            <a:endParaRPr lang="en-US" sz="1000" dirty="0" smtClean="0">
              <a:latin typeface="Comic Sans MS" pitchFamily="66" charset="0"/>
            </a:endParaRPr>
          </a:p>
          <a:p>
            <a:pPr lvl="1" eaLnBrk="1" hangingPunct="1">
              <a:lnSpc>
                <a:spcPct val="80000"/>
              </a:lnSpc>
              <a:buFontTx/>
              <a:buNone/>
            </a:pPr>
            <a:endParaRPr lang="en-US" sz="1400" i="1" dirty="0" smtClean="0">
              <a:latin typeface="Comic Sans MS" pitchFamily="66" charset="0"/>
            </a:endParaRPr>
          </a:p>
          <a:p>
            <a:pPr lvl="1" eaLnBrk="1" hangingPunct="1">
              <a:lnSpc>
                <a:spcPct val="80000"/>
              </a:lnSpc>
              <a:buFontTx/>
              <a:buNone/>
            </a:pPr>
            <a:endParaRPr lang="en-US" sz="500" i="1" dirty="0" smtClean="0"/>
          </a:p>
        </p:txBody>
      </p:sp>
      <p:pic>
        <p:nvPicPr>
          <p:cNvPr id="10243" name="Picture 6" descr="muellera"/>
          <p:cNvPicPr>
            <a:picLocks noGrp="1" noChangeAspect="1" noChangeArrowheads="1"/>
          </p:cNvPicPr>
          <p:nvPr>
            <p:ph sz="quarter" idx="2"/>
          </p:nvPr>
        </p:nvPicPr>
        <p:blipFill>
          <a:blip r:embed="rId4">
            <a:extLst>
              <a:ext uri="{28A0092B-C50C-407E-A947-70E740481C1C}">
                <a14:useLocalDpi xmlns:a14="http://schemas.microsoft.com/office/drawing/2010/main" val="0"/>
              </a:ext>
            </a:extLst>
          </a:blip>
          <a:srcRect/>
          <a:stretch>
            <a:fillRect/>
          </a:stretch>
        </p:blipFill>
        <p:spPr>
          <a:xfrm>
            <a:off x="838200" y="3733800"/>
            <a:ext cx="3733800" cy="2514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0244" name="Text Box 4"/>
          <p:cNvSpPr txBox="1">
            <a:spLocks noChangeArrowheads="1"/>
          </p:cNvSpPr>
          <p:nvPr/>
        </p:nvSpPr>
        <p:spPr bwMode="auto">
          <a:xfrm>
            <a:off x="0" y="6446838"/>
            <a:ext cx="396240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900"/>
              <a:t>Images: </a:t>
            </a:r>
            <a:r>
              <a:rPr lang="en-US" sz="1000">
                <a:hlinkClick r:id="rId5"/>
              </a:rPr>
              <a:t>Virus Entry into Cell</a:t>
            </a:r>
            <a:r>
              <a:rPr lang="en-US" sz="1000"/>
              <a:t>;</a:t>
            </a:r>
            <a:r>
              <a:rPr lang="en-US" sz="900"/>
              <a:t> </a:t>
            </a:r>
            <a:r>
              <a:rPr lang="en-US" sz="1000">
                <a:hlinkClick r:id="rId6"/>
              </a:rPr>
              <a:t>Endocytosis &amp; Exocytosis</a:t>
            </a:r>
            <a:r>
              <a:rPr lang="en-US" sz="1000"/>
              <a:t>, NIGMS; </a:t>
            </a:r>
            <a:r>
              <a:rPr lang="en-US" sz="1000">
                <a:hlinkClick r:id="rId7"/>
              </a:rPr>
              <a:t>Endocytosis &amp; exocytosis, </a:t>
            </a:r>
            <a:r>
              <a:rPr lang="en-US" sz="1000"/>
              <a:t>Nicolle Rager Fuller, NSF</a:t>
            </a:r>
          </a:p>
        </p:txBody>
      </p:sp>
      <p:sp>
        <p:nvSpPr>
          <p:cNvPr id="10245" name="Rectangle 7"/>
          <p:cNvSpPr txBox="1">
            <a:spLocks noChangeArrowheads="1"/>
          </p:cNvSpPr>
          <p:nvPr/>
        </p:nvSpPr>
        <p:spPr bwMode="auto">
          <a:xfrm>
            <a:off x="228600" y="228600"/>
            <a:ext cx="86868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2400" b="1">
                <a:latin typeface="Comic Sans MS" pitchFamily="66" charset="0"/>
              </a:rPr>
              <a:t>2b. </a:t>
            </a:r>
            <a:r>
              <a:rPr lang="en-US" sz="2400">
                <a:latin typeface="Comic Sans MS" pitchFamily="66" charset="0"/>
              </a:rPr>
              <a:t>How does an animal virus infect its host?</a:t>
            </a:r>
            <a:endParaRPr lang="en-US" sz="3600" i="1"/>
          </a:p>
        </p:txBody>
      </p:sp>
      <p:pic>
        <p:nvPicPr>
          <p:cNvPr id="10246" name="Content Placeholder 2"/>
          <p:cNvPicPr>
            <a:picLocks noGrp="1" noChangeAspect="1"/>
          </p:cNvPicPr>
          <p:nvPr>
            <p:ph sz="quarter" idx="3"/>
          </p:nvPr>
        </p:nvPicPr>
        <p:blipFill>
          <a:blip r:embed="rId8">
            <a:extLst>
              <a:ext uri="{28A0092B-C50C-407E-A947-70E740481C1C}">
                <a14:useLocalDpi xmlns:a14="http://schemas.microsoft.com/office/drawing/2010/main" val="0"/>
              </a:ext>
            </a:extLst>
          </a:blip>
          <a:srcRect/>
          <a:stretch>
            <a:fillRect/>
          </a:stretch>
        </p:blipFill>
        <p:spPr>
          <a:xfrm>
            <a:off x="5105400" y="3886200"/>
            <a:ext cx="3544888" cy="2362200"/>
          </a:xfrm>
        </p:spPr>
      </p:pic>
      <p:sp>
        <p:nvSpPr>
          <p:cNvPr id="10247" name="Rectangle 2"/>
          <p:cNvSpPr>
            <a:spLocks noChangeArrowheads="1"/>
          </p:cNvSpPr>
          <p:nvPr/>
        </p:nvSpPr>
        <p:spPr bwMode="auto">
          <a:xfrm>
            <a:off x="6781800" y="1295400"/>
            <a:ext cx="1676400" cy="1569660"/>
          </a:xfrm>
          <a:prstGeom prst="rect">
            <a:avLst/>
          </a:prstGeom>
          <a:noFill/>
          <a:ln w="38100" cmpd="thickThin">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sz="2000" b="1" dirty="0" smtClean="0">
                <a:solidFill>
                  <a:srgbClr val="FF0000"/>
                </a:solidFill>
                <a:latin typeface="Comic Sans MS" pitchFamily="66" charset="0"/>
              </a:rPr>
              <a:t>REVIEW! </a:t>
            </a:r>
          </a:p>
          <a:p>
            <a:pPr algn="ctr"/>
            <a:endParaRPr lang="en-US" sz="1200" dirty="0">
              <a:latin typeface="Comic Sans MS" pitchFamily="66" charset="0"/>
            </a:endParaRPr>
          </a:p>
          <a:p>
            <a:pPr algn="ctr"/>
            <a:r>
              <a:rPr lang="en-US" sz="1600" dirty="0" smtClean="0">
                <a:latin typeface="Comic Sans MS" pitchFamily="66" charset="0"/>
              </a:rPr>
              <a:t>Animation </a:t>
            </a:r>
            <a:r>
              <a:rPr lang="en-US" sz="1600" dirty="0">
                <a:latin typeface="Comic Sans MS" pitchFamily="66" charset="0"/>
              </a:rPr>
              <a:t>on</a:t>
            </a:r>
            <a:r>
              <a:rPr lang="en-US" sz="1600" b="1" dirty="0">
                <a:solidFill>
                  <a:srgbClr val="FF6600"/>
                </a:solidFill>
                <a:latin typeface="Comic Sans MS" pitchFamily="66" charset="0"/>
              </a:rPr>
              <a:t> </a:t>
            </a:r>
            <a:r>
              <a:rPr lang="en-US" sz="1600" b="1" dirty="0">
                <a:solidFill>
                  <a:srgbClr val="FF6600"/>
                </a:solidFill>
                <a:latin typeface="Comic Sans MS" pitchFamily="66" charset="0"/>
                <a:hlinkClick r:id="rId9"/>
              </a:rPr>
              <a:t>endocytosis &amp; exocytosis</a:t>
            </a:r>
            <a:endParaRPr lang="en-US" sz="1600" b="1" dirty="0">
              <a:solidFill>
                <a:srgbClr val="FF6600"/>
              </a:solidFill>
              <a:latin typeface="Comic Sans MS" pitchFamily="66" charset="0"/>
            </a:endParaRPr>
          </a:p>
          <a:p>
            <a:pPr algn="ctr"/>
            <a:endParaRPr lang="en-US" sz="1600" b="1" dirty="0">
              <a:solidFill>
                <a:srgbClr val="FF6600"/>
              </a:solidFill>
              <a:latin typeface="Comic Sans MS" pitchFamily="66" charset="0"/>
            </a:endParaRPr>
          </a:p>
        </p:txBody>
      </p:sp>
      <p:sp>
        <p:nvSpPr>
          <p:cNvPr id="10248" name="Text Box 5"/>
          <p:cNvSpPr txBox="1">
            <a:spLocks noChangeArrowheads="1"/>
          </p:cNvSpPr>
          <p:nvPr/>
        </p:nvSpPr>
        <p:spPr bwMode="auto">
          <a:xfrm>
            <a:off x="4572000" y="6599238"/>
            <a:ext cx="45720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1000">
                <a:latin typeface="Comic Sans MS" pitchFamily="66" charset="0"/>
              </a:rPr>
              <a:t>From the  </a:t>
            </a:r>
            <a:r>
              <a:rPr lang="en-US" sz="1000">
                <a:latin typeface="Comic Sans MS" pitchFamily="66" charset="0"/>
                <a:hlinkClick r:id="rId10"/>
              </a:rPr>
              <a:t>Virtual Microbiology Classroom</a:t>
            </a:r>
            <a:r>
              <a:rPr lang="en-US" sz="1000">
                <a:latin typeface="Comic Sans MS" pitchFamily="66" charset="0"/>
              </a:rPr>
              <a:t> on </a:t>
            </a:r>
            <a:r>
              <a:rPr lang="en-US" sz="1000">
                <a:latin typeface="Comic Sans MS" pitchFamily="66" charset="0"/>
                <a:hlinkClick r:id="rId11"/>
              </a:rPr>
              <a:t>ScienceProfOnline.com</a:t>
            </a:r>
            <a:endParaRPr lang="en-US" sz="1000">
              <a:latin typeface="Comic Sans MS" pitchFamily="66"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23037</TotalTime>
  <Words>1655</Words>
  <Application>Microsoft Office PowerPoint</Application>
  <PresentationFormat>On-screen Show (4:3)</PresentationFormat>
  <Paragraphs>276</Paragraphs>
  <Slides>22</Slides>
  <Notes>22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9" baseType="lpstr">
      <vt:lpstr>Arial</vt:lpstr>
      <vt:lpstr>Comic Sans MS</vt:lpstr>
      <vt:lpstr>Symbol</vt:lpstr>
      <vt:lpstr>Times</vt:lpstr>
      <vt:lpstr>Wingdings</vt:lpstr>
      <vt:lpstr>Default Design</vt:lpstr>
      <vt:lpstr>Slide</vt:lpstr>
      <vt:lpstr>PowerPoint Presentation</vt:lpstr>
      <vt:lpstr>Virus Life Cycle</vt:lpstr>
      <vt:lpstr>Bacteriophages (Phages) &amp; Animal Viruses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Are microbes intimidating you?  Do yourself a favor. Use the…                 Virtual Microbiology                        Classroom (VMC) !  The VMC is full of resources to help you succeed, including:</vt:lpstr>
    </vt:vector>
  </TitlesOfParts>
  <Company>Online Education Resources, LLC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Virus Life Cycle Lecture PowerPoint</dc:title>
  <dc:creator>Tami Port</dc:creator>
  <cp:keywords>virus life cycle, viral life cycle, virus life cycle lecture, virus powerpoint lecture, virus life cycle power point, free microbiology lecture</cp:keywords>
  <dc:description>PowerPoint lecture on Virus Life Cycle used in an actual college microbiology classroom.</dc:description>
  <cp:lastModifiedBy>Tami Port</cp:lastModifiedBy>
  <cp:revision>226</cp:revision>
  <dcterms:created xsi:type="dcterms:W3CDTF">2008-01-23T13:00:39Z</dcterms:created>
  <dcterms:modified xsi:type="dcterms:W3CDTF">2014-01-06T20:31:25Z</dcterms:modified>
  <cp:category>Microbiology Lecture PowerPoint</cp:category>
</cp:coreProperties>
</file>